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405" r:id="rId2"/>
    <p:sldId id="518" r:id="rId3"/>
    <p:sldId id="721" r:id="rId4"/>
    <p:sldId id="627" r:id="rId5"/>
    <p:sldId id="732" r:id="rId6"/>
    <p:sldId id="733" r:id="rId7"/>
    <p:sldId id="734" r:id="rId8"/>
    <p:sldId id="718" r:id="rId9"/>
    <p:sldId id="719" r:id="rId10"/>
    <p:sldId id="735" r:id="rId11"/>
    <p:sldId id="720" r:id="rId12"/>
    <p:sldId id="583" r:id="rId13"/>
    <p:sldId id="726" r:id="rId14"/>
    <p:sldId id="631" r:id="rId15"/>
    <p:sldId id="727" r:id="rId16"/>
    <p:sldId id="737" r:id="rId17"/>
    <p:sldId id="738" r:id="rId18"/>
    <p:sldId id="740" r:id="rId19"/>
    <p:sldId id="741" r:id="rId20"/>
    <p:sldId id="742" r:id="rId21"/>
    <p:sldId id="743" r:id="rId22"/>
    <p:sldId id="744" r:id="rId23"/>
    <p:sldId id="745" r:id="rId24"/>
    <p:sldId id="730" r:id="rId25"/>
    <p:sldId id="746" r:id="rId26"/>
    <p:sldId id="739" r:id="rId27"/>
    <p:sldId id="587" r:id="rId28"/>
    <p:sldId id="749" r:id="rId29"/>
    <p:sldId id="747" r:id="rId30"/>
    <p:sldId id="748" r:id="rId31"/>
    <p:sldId id="750" r:id="rId32"/>
    <p:sldId id="751" r:id="rId33"/>
    <p:sldId id="756" r:id="rId34"/>
    <p:sldId id="752" r:id="rId35"/>
    <p:sldId id="753" r:id="rId36"/>
    <p:sldId id="754" r:id="rId37"/>
    <p:sldId id="757" r:id="rId38"/>
    <p:sldId id="758" r:id="rId39"/>
    <p:sldId id="755" r:id="rId40"/>
    <p:sldId id="736" r:id="rId41"/>
  </p:sldIdLst>
  <p:sldSz cx="9144000" cy="6858000" type="screen4x3"/>
  <p:notesSz cx="6669088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1376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ernardEspion:Documents:Recherches:Passerelle%20Rue%20de%20Gosselies:Mise%20en%20charge:Fl&#232;ches-B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ernardEspion:Documents:Recherches:Passerelle%20Rue%20de%20Gosselies:Essais%20de%20traction:toutes_les_donnees_V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154965004374"/>
          <c:y val="0.0514005540974045"/>
          <c:w val="0.771178368328959"/>
          <c:h val="0.78169364246135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Feuil1!$G$1</c:f>
              <c:strCache>
                <c:ptCount val="1"/>
                <c:pt idx="0">
                  <c:v>M tot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Feuil1!$E$3:$E$39</c:f>
              <c:numCache>
                <c:formatCode>General</c:formatCode>
                <c:ptCount val="37"/>
                <c:pt idx="0">
                  <c:v>0.0</c:v>
                </c:pt>
                <c:pt idx="1">
                  <c:v>0.0</c:v>
                </c:pt>
                <c:pt idx="2">
                  <c:v>1.0</c:v>
                </c:pt>
                <c:pt idx="3">
                  <c:v>1.0</c:v>
                </c:pt>
                <c:pt idx="4">
                  <c:v>2.0</c:v>
                </c:pt>
                <c:pt idx="5">
                  <c:v>3.0</c:v>
                </c:pt>
                <c:pt idx="6">
                  <c:v>4.0</c:v>
                </c:pt>
                <c:pt idx="7">
                  <c:v>5.0</c:v>
                </c:pt>
                <c:pt idx="8">
                  <c:v>6.0</c:v>
                </c:pt>
                <c:pt idx="9">
                  <c:v>7.0</c:v>
                </c:pt>
                <c:pt idx="10">
                  <c:v>7.0</c:v>
                </c:pt>
                <c:pt idx="11">
                  <c:v>10.0</c:v>
                </c:pt>
                <c:pt idx="12">
                  <c:v>7.0</c:v>
                </c:pt>
                <c:pt idx="13">
                  <c:v>2.0</c:v>
                </c:pt>
                <c:pt idx="14">
                  <c:v>6.0</c:v>
                </c:pt>
                <c:pt idx="15">
                  <c:v>10.0</c:v>
                </c:pt>
                <c:pt idx="16">
                  <c:v>11.0</c:v>
                </c:pt>
                <c:pt idx="17">
                  <c:v>13.0</c:v>
                </c:pt>
                <c:pt idx="18">
                  <c:v>14.0</c:v>
                </c:pt>
                <c:pt idx="19">
                  <c:v>16.0</c:v>
                </c:pt>
                <c:pt idx="20">
                  <c:v>19.0</c:v>
                </c:pt>
                <c:pt idx="21">
                  <c:v>22.0</c:v>
                </c:pt>
                <c:pt idx="22">
                  <c:v>25.0</c:v>
                </c:pt>
                <c:pt idx="23">
                  <c:v>28.0</c:v>
                </c:pt>
                <c:pt idx="24">
                  <c:v>33.0</c:v>
                </c:pt>
                <c:pt idx="25">
                  <c:v>37.0</c:v>
                </c:pt>
                <c:pt idx="26">
                  <c:v>41.0</c:v>
                </c:pt>
                <c:pt idx="27">
                  <c:v>47.0</c:v>
                </c:pt>
                <c:pt idx="28">
                  <c:v>48.0</c:v>
                </c:pt>
                <c:pt idx="29">
                  <c:v>50.0</c:v>
                </c:pt>
                <c:pt idx="30">
                  <c:v>51.0</c:v>
                </c:pt>
                <c:pt idx="31">
                  <c:v>55.0</c:v>
                </c:pt>
                <c:pt idx="32">
                  <c:v>50.0</c:v>
                </c:pt>
                <c:pt idx="33">
                  <c:v>41.0</c:v>
                </c:pt>
                <c:pt idx="34">
                  <c:v>31.0</c:v>
                </c:pt>
                <c:pt idx="35">
                  <c:v>19.0</c:v>
                </c:pt>
                <c:pt idx="36">
                  <c:v>10.0</c:v>
                </c:pt>
              </c:numCache>
            </c:numRef>
          </c:xVal>
          <c:yVal>
            <c:numRef>
              <c:f>Feuil1!$G$3:$G$39</c:f>
              <c:numCache>
                <c:formatCode>0</c:formatCode>
                <c:ptCount val="37"/>
                <c:pt idx="0">
                  <c:v>1589.226</c:v>
                </c:pt>
                <c:pt idx="1">
                  <c:v>1721.446</c:v>
                </c:pt>
                <c:pt idx="2">
                  <c:v>1854.436</c:v>
                </c:pt>
                <c:pt idx="3">
                  <c:v>1946.405</c:v>
                </c:pt>
                <c:pt idx="4">
                  <c:v>2037.905</c:v>
                </c:pt>
                <c:pt idx="5">
                  <c:v>2138.834</c:v>
                </c:pt>
                <c:pt idx="6">
                  <c:v>2252.437</c:v>
                </c:pt>
                <c:pt idx="7">
                  <c:v>2364.815</c:v>
                </c:pt>
                <c:pt idx="8">
                  <c:v>2507.139</c:v>
                </c:pt>
                <c:pt idx="9">
                  <c:v>2577.13</c:v>
                </c:pt>
                <c:pt idx="10">
                  <c:v>2653.833</c:v>
                </c:pt>
                <c:pt idx="11">
                  <c:v>2653.833</c:v>
                </c:pt>
                <c:pt idx="12">
                  <c:v>2272.147</c:v>
                </c:pt>
                <c:pt idx="13">
                  <c:v>1512.0</c:v>
                </c:pt>
                <c:pt idx="14">
                  <c:v>2272.147</c:v>
                </c:pt>
                <c:pt idx="15">
                  <c:v>2653.833</c:v>
                </c:pt>
                <c:pt idx="16">
                  <c:v>2653.833</c:v>
                </c:pt>
                <c:pt idx="17">
                  <c:v>3005.603</c:v>
                </c:pt>
                <c:pt idx="18">
                  <c:v>3144.133</c:v>
                </c:pt>
                <c:pt idx="19">
                  <c:v>3297.696</c:v>
                </c:pt>
                <c:pt idx="20">
                  <c:v>3571.818</c:v>
                </c:pt>
                <c:pt idx="21">
                  <c:v>3693.474</c:v>
                </c:pt>
                <c:pt idx="22">
                  <c:v>3813.198</c:v>
                </c:pt>
                <c:pt idx="23">
                  <c:v>3918.637</c:v>
                </c:pt>
                <c:pt idx="24">
                  <c:v>4023.009</c:v>
                </c:pt>
                <c:pt idx="25">
                  <c:v>4110.673</c:v>
                </c:pt>
                <c:pt idx="26">
                  <c:v>4198.187</c:v>
                </c:pt>
                <c:pt idx="27">
                  <c:v>4198.187</c:v>
                </c:pt>
                <c:pt idx="28">
                  <c:v>4270.215</c:v>
                </c:pt>
                <c:pt idx="29">
                  <c:v>4341.39</c:v>
                </c:pt>
                <c:pt idx="30">
                  <c:v>4396.323</c:v>
                </c:pt>
                <c:pt idx="31">
                  <c:v>4451.144</c:v>
                </c:pt>
                <c:pt idx="32">
                  <c:v>3813.198</c:v>
                </c:pt>
                <c:pt idx="33">
                  <c:v>3144.133</c:v>
                </c:pt>
                <c:pt idx="34">
                  <c:v>2653.833</c:v>
                </c:pt>
                <c:pt idx="35">
                  <c:v>2157.12</c:v>
                </c:pt>
                <c:pt idx="36">
                  <c:v>1512.0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6129896"/>
        <c:axId val="-2126123736"/>
      </c:scatterChart>
      <c:valAx>
        <c:axId val="-2126129896"/>
        <c:scaling>
          <c:orientation val="minMax"/>
          <c:min val="0.0"/>
        </c:scaling>
        <c:delete val="0"/>
        <c:axPos val="b"/>
        <c:majorGridlines>
          <c:spPr>
            <a:ln w="12700">
              <a:solidFill>
                <a:schemeClr val="bg1">
                  <a:lumMod val="50000"/>
                </a:schemeClr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Flèche [mm]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-2126123736"/>
        <c:crosses val="autoZero"/>
        <c:crossBetween val="midCat"/>
        <c:majorUnit val="10.0"/>
      </c:valAx>
      <c:valAx>
        <c:axId val="-2126123736"/>
        <c:scaling>
          <c:orientation val="minMax"/>
        </c:scaling>
        <c:delete val="0"/>
        <c:axPos val="l"/>
        <c:majorGridlines>
          <c:spPr>
            <a:ln w="12700">
              <a:solidFill>
                <a:schemeClr val="bg1">
                  <a:lumMod val="50000"/>
                </a:schemeClr>
              </a:solidFill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Moment fléchissant [kN.m]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-2126129896"/>
        <c:crosses val="autoZero"/>
        <c:crossBetween val="midCat"/>
        <c:majorUnit val="1000.0"/>
        <c:minorUnit val="100.0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255140888099"/>
          <c:y val="0.144543189249139"/>
          <c:w val="0.832443516814834"/>
          <c:h val="0.643069699108416"/>
        </c:manualLayout>
      </c:layout>
      <c:scatterChart>
        <c:scatterStyle val="smoothMarker"/>
        <c:varyColors val="0"/>
        <c:ser>
          <c:idx val="2"/>
          <c:order val="0"/>
          <c:tx>
            <c:strRef>
              <c:f>'14_11_1'!$T$2</c:f>
              <c:strCache>
                <c:ptCount val="1"/>
                <c:pt idx="0">
                  <c:v>Barre</c:v>
                </c:pt>
              </c:strCache>
            </c:strRef>
          </c:tx>
          <c:spPr>
            <a:ln w="25400">
              <a:solidFill>
                <a:srgbClr val="808080"/>
              </a:solidFill>
              <a:prstDash val="solid"/>
            </a:ln>
          </c:spPr>
          <c:marker>
            <c:symbol val="none"/>
          </c:marker>
          <c:xVal>
            <c:numRef>
              <c:f>'14_11_1'!$E$23:$E$1568</c:f>
              <c:numCache>
                <c:formatCode>General</c:formatCode>
                <c:ptCount val="1546"/>
                <c:pt idx="0">
                  <c:v>0.001</c:v>
                </c:pt>
                <c:pt idx="1">
                  <c:v>0.002</c:v>
                </c:pt>
                <c:pt idx="2">
                  <c:v>0.001</c:v>
                </c:pt>
                <c:pt idx="3">
                  <c:v>0.002</c:v>
                </c:pt>
                <c:pt idx="4">
                  <c:v>0.002</c:v>
                </c:pt>
                <c:pt idx="5">
                  <c:v>0.0</c:v>
                </c:pt>
                <c:pt idx="6">
                  <c:v>0.001</c:v>
                </c:pt>
                <c:pt idx="7">
                  <c:v>0.001</c:v>
                </c:pt>
                <c:pt idx="8">
                  <c:v>0.002</c:v>
                </c:pt>
                <c:pt idx="9">
                  <c:v>0.0</c:v>
                </c:pt>
                <c:pt idx="10">
                  <c:v>0.002</c:v>
                </c:pt>
                <c:pt idx="11">
                  <c:v>0.001</c:v>
                </c:pt>
                <c:pt idx="12">
                  <c:v>0.001</c:v>
                </c:pt>
                <c:pt idx="13">
                  <c:v>0.001</c:v>
                </c:pt>
                <c:pt idx="14">
                  <c:v>0.001</c:v>
                </c:pt>
                <c:pt idx="15">
                  <c:v>0.001</c:v>
                </c:pt>
                <c:pt idx="16">
                  <c:v>0.001</c:v>
                </c:pt>
                <c:pt idx="17">
                  <c:v>0.002</c:v>
                </c:pt>
                <c:pt idx="18">
                  <c:v>0.002</c:v>
                </c:pt>
                <c:pt idx="19">
                  <c:v>0.001</c:v>
                </c:pt>
                <c:pt idx="20">
                  <c:v>0.001</c:v>
                </c:pt>
                <c:pt idx="21">
                  <c:v>0.001</c:v>
                </c:pt>
                <c:pt idx="22">
                  <c:v>0.001</c:v>
                </c:pt>
                <c:pt idx="23">
                  <c:v>0.001</c:v>
                </c:pt>
                <c:pt idx="24">
                  <c:v>0.001</c:v>
                </c:pt>
                <c:pt idx="25">
                  <c:v>0.002</c:v>
                </c:pt>
                <c:pt idx="26">
                  <c:v>0.002</c:v>
                </c:pt>
                <c:pt idx="27">
                  <c:v>0.002</c:v>
                </c:pt>
                <c:pt idx="28">
                  <c:v>0.002</c:v>
                </c:pt>
                <c:pt idx="29">
                  <c:v>0.001</c:v>
                </c:pt>
                <c:pt idx="30">
                  <c:v>0.0</c:v>
                </c:pt>
                <c:pt idx="31">
                  <c:v>0.002</c:v>
                </c:pt>
                <c:pt idx="32">
                  <c:v>0.002</c:v>
                </c:pt>
                <c:pt idx="33">
                  <c:v>0.002</c:v>
                </c:pt>
                <c:pt idx="34">
                  <c:v>0.002</c:v>
                </c:pt>
                <c:pt idx="35">
                  <c:v>0.001</c:v>
                </c:pt>
                <c:pt idx="36">
                  <c:v>0.001</c:v>
                </c:pt>
                <c:pt idx="37">
                  <c:v>0.0</c:v>
                </c:pt>
                <c:pt idx="38">
                  <c:v>0.002</c:v>
                </c:pt>
                <c:pt idx="39">
                  <c:v>0.002</c:v>
                </c:pt>
                <c:pt idx="40">
                  <c:v>0.001</c:v>
                </c:pt>
                <c:pt idx="41">
                  <c:v>0.001</c:v>
                </c:pt>
                <c:pt idx="42">
                  <c:v>0.001</c:v>
                </c:pt>
                <c:pt idx="43">
                  <c:v>0.002</c:v>
                </c:pt>
                <c:pt idx="44">
                  <c:v>0.002</c:v>
                </c:pt>
                <c:pt idx="45">
                  <c:v>0.002</c:v>
                </c:pt>
                <c:pt idx="46">
                  <c:v>0.001</c:v>
                </c:pt>
                <c:pt idx="47">
                  <c:v>0.003</c:v>
                </c:pt>
                <c:pt idx="48">
                  <c:v>0.001</c:v>
                </c:pt>
                <c:pt idx="49">
                  <c:v>0.001</c:v>
                </c:pt>
                <c:pt idx="50">
                  <c:v>0.001</c:v>
                </c:pt>
                <c:pt idx="51">
                  <c:v>0.001</c:v>
                </c:pt>
                <c:pt idx="52">
                  <c:v>0.001</c:v>
                </c:pt>
                <c:pt idx="53">
                  <c:v>0.001</c:v>
                </c:pt>
                <c:pt idx="54">
                  <c:v>0.01</c:v>
                </c:pt>
                <c:pt idx="55">
                  <c:v>0.009</c:v>
                </c:pt>
                <c:pt idx="56">
                  <c:v>0.009</c:v>
                </c:pt>
                <c:pt idx="57">
                  <c:v>0.01</c:v>
                </c:pt>
                <c:pt idx="58">
                  <c:v>0.01</c:v>
                </c:pt>
                <c:pt idx="59">
                  <c:v>0.009</c:v>
                </c:pt>
                <c:pt idx="60">
                  <c:v>0.01</c:v>
                </c:pt>
                <c:pt idx="61">
                  <c:v>0.01</c:v>
                </c:pt>
                <c:pt idx="62">
                  <c:v>0.01</c:v>
                </c:pt>
                <c:pt idx="63">
                  <c:v>0.01</c:v>
                </c:pt>
                <c:pt idx="64">
                  <c:v>0.009</c:v>
                </c:pt>
                <c:pt idx="65">
                  <c:v>0.009</c:v>
                </c:pt>
                <c:pt idx="66">
                  <c:v>0.01</c:v>
                </c:pt>
                <c:pt idx="67">
                  <c:v>0.01</c:v>
                </c:pt>
                <c:pt idx="68">
                  <c:v>0.01</c:v>
                </c:pt>
                <c:pt idx="69">
                  <c:v>0.009</c:v>
                </c:pt>
                <c:pt idx="70">
                  <c:v>0.01</c:v>
                </c:pt>
                <c:pt idx="71">
                  <c:v>0.01</c:v>
                </c:pt>
                <c:pt idx="72">
                  <c:v>0.009</c:v>
                </c:pt>
                <c:pt idx="73">
                  <c:v>0.01</c:v>
                </c:pt>
                <c:pt idx="74">
                  <c:v>0.011</c:v>
                </c:pt>
                <c:pt idx="75">
                  <c:v>0.012</c:v>
                </c:pt>
                <c:pt idx="76">
                  <c:v>0.012</c:v>
                </c:pt>
                <c:pt idx="77">
                  <c:v>0.011</c:v>
                </c:pt>
                <c:pt idx="78">
                  <c:v>0.011</c:v>
                </c:pt>
                <c:pt idx="79">
                  <c:v>0.012</c:v>
                </c:pt>
                <c:pt idx="80">
                  <c:v>0.012</c:v>
                </c:pt>
                <c:pt idx="81">
                  <c:v>0.012</c:v>
                </c:pt>
                <c:pt idx="82">
                  <c:v>0.012</c:v>
                </c:pt>
                <c:pt idx="83">
                  <c:v>0.014</c:v>
                </c:pt>
                <c:pt idx="84">
                  <c:v>0.012</c:v>
                </c:pt>
                <c:pt idx="85">
                  <c:v>0.015</c:v>
                </c:pt>
                <c:pt idx="86">
                  <c:v>0.016</c:v>
                </c:pt>
                <c:pt idx="87">
                  <c:v>0.016</c:v>
                </c:pt>
                <c:pt idx="88">
                  <c:v>0.016</c:v>
                </c:pt>
                <c:pt idx="89">
                  <c:v>0.017</c:v>
                </c:pt>
                <c:pt idx="90">
                  <c:v>0.019</c:v>
                </c:pt>
                <c:pt idx="91">
                  <c:v>0.019</c:v>
                </c:pt>
                <c:pt idx="92">
                  <c:v>0.021</c:v>
                </c:pt>
                <c:pt idx="93">
                  <c:v>0.022</c:v>
                </c:pt>
                <c:pt idx="94">
                  <c:v>0.022</c:v>
                </c:pt>
                <c:pt idx="95">
                  <c:v>0.022</c:v>
                </c:pt>
                <c:pt idx="96">
                  <c:v>0.023</c:v>
                </c:pt>
                <c:pt idx="97">
                  <c:v>0.023</c:v>
                </c:pt>
                <c:pt idx="98">
                  <c:v>0.024</c:v>
                </c:pt>
                <c:pt idx="99">
                  <c:v>0.025</c:v>
                </c:pt>
                <c:pt idx="100">
                  <c:v>0.027</c:v>
                </c:pt>
                <c:pt idx="101">
                  <c:v>0.026</c:v>
                </c:pt>
                <c:pt idx="102">
                  <c:v>0.027</c:v>
                </c:pt>
                <c:pt idx="103">
                  <c:v>0.029</c:v>
                </c:pt>
                <c:pt idx="104">
                  <c:v>0.03</c:v>
                </c:pt>
                <c:pt idx="105">
                  <c:v>0.032</c:v>
                </c:pt>
                <c:pt idx="106">
                  <c:v>0.033</c:v>
                </c:pt>
                <c:pt idx="107">
                  <c:v>0.034</c:v>
                </c:pt>
                <c:pt idx="108">
                  <c:v>0.034</c:v>
                </c:pt>
                <c:pt idx="109">
                  <c:v>0.036</c:v>
                </c:pt>
                <c:pt idx="110">
                  <c:v>0.038</c:v>
                </c:pt>
                <c:pt idx="111">
                  <c:v>0.039</c:v>
                </c:pt>
                <c:pt idx="112">
                  <c:v>0.041</c:v>
                </c:pt>
                <c:pt idx="113">
                  <c:v>0.04</c:v>
                </c:pt>
                <c:pt idx="114">
                  <c:v>0.041</c:v>
                </c:pt>
                <c:pt idx="115">
                  <c:v>0.044</c:v>
                </c:pt>
                <c:pt idx="116">
                  <c:v>0.047</c:v>
                </c:pt>
                <c:pt idx="117">
                  <c:v>0.045</c:v>
                </c:pt>
                <c:pt idx="118">
                  <c:v>0.045</c:v>
                </c:pt>
                <c:pt idx="119">
                  <c:v>0.046</c:v>
                </c:pt>
                <c:pt idx="120">
                  <c:v>0.047</c:v>
                </c:pt>
                <c:pt idx="121">
                  <c:v>0.046</c:v>
                </c:pt>
                <c:pt idx="122">
                  <c:v>0.048</c:v>
                </c:pt>
                <c:pt idx="123">
                  <c:v>0.048</c:v>
                </c:pt>
                <c:pt idx="124">
                  <c:v>0.052</c:v>
                </c:pt>
                <c:pt idx="125">
                  <c:v>0.053</c:v>
                </c:pt>
                <c:pt idx="126">
                  <c:v>0.055</c:v>
                </c:pt>
                <c:pt idx="127">
                  <c:v>0.057</c:v>
                </c:pt>
                <c:pt idx="128">
                  <c:v>0.06</c:v>
                </c:pt>
                <c:pt idx="129">
                  <c:v>0.061</c:v>
                </c:pt>
                <c:pt idx="130">
                  <c:v>0.062</c:v>
                </c:pt>
                <c:pt idx="131">
                  <c:v>0.063</c:v>
                </c:pt>
                <c:pt idx="132">
                  <c:v>0.064</c:v>
                </c:pt>
                <c:pt idx="133">
                  <c:v>0.066</c:v>
                </c:pt>
                <c:pt idx="134">
                  <c:v>0.067</c:v>
                </c:pt>
                <c:pt idx="135">
                  <c:v>0.069</c:v>
                </c:pt>
                <c:pt idx="136">
                  <c:v>0.071</c:v>
                </c:pt>
                <c:pt idx="137">
                  <c:v>0.07</c:v>
                </c:pt>
                <c:pt idx="138">
                  <c:v>0.072</c:v>
                </c:pt>
                <c:pt idx="139">
                  <c:v>0.074</c:v>
                </c:pt>
                <c:pt idx="140">
                  <c:v>0.075</c:v>
                </c:pt>
                <c:pt idx="141">
                  <c:v>0.075</c:v>
                </c:pt>
                <c:pt idx="142">
                  <c:v>0.078</c:v>
                </c:pt>
                <c:pt idx="143">
                  <c:v>0.079</c:v>
                </c:pt>
                <c:pt idx="144">
                  <c:v>0.083</c:v>
                </c:pt>
                <c:pt idx="145">
                  <c:v>0.086</c:v>
                </c:pt>
                <c:pt idx="146">
                  <c:v>0.089</c:v>
                </c:pt>
                <c:pt idx="147">
                  <c:v>0.091</c:v>
                </c:pt>
                <c:pt idx="148">
                  <c:v>0.093</c:v>
                </c:pt>
                <c:pt idx="149">
                  <c:v>0.094</c:v>
                </c:pt>
                <c:pt idx="150">
                  <c:v>0.096</c:v>
                </c:pt>
                <c:pt idx="151">
                  <c:v>0.098</c:v>
                </c:pt>
                <c:pt idx="152">
                  <c:v>0.099</c:v>
                </c:pt>
                <c:pt idx="153">
                  <c:v>0.099</c:v>
                </c:pt>
                <c:pt idx="154">
                  <c:v>0.102</c:v>
                </c:pt>
                <c:pt idx="155">
                  <c:v>0.105</c:v>
                </c:pt>
                <c:pt idx="156">
                  <c:v>0.108</c:v>
                </c:pt>
                <c:pt idx="157">
                  <c:v>0.108</c:v>
                </c:pt>
                <c:pt idx="158">
                  <c:v>0.111</c:v>
                </c:pt>
                <c:pt idx="159">
                  <c:v>0.114</c:v>
                </c:pt>
                <c:pt idx="160">
                  <c:v>0.116</c:v>
                </c:pt>
                <c:pt idx="161">
                  <c:v>0.119</c:v>
                </c:pt>
                <c:pt idx="162">
                  <c:v>0.121</c:v>
                </c:pt>
                <c:pt idx="163">
                  <c:v>0.123</c:v>
                </c:pt>
                <c:pt idx="164">
                  <c:v>0.126</c:v>
                </c:pt>
                <c:pt idx="165">
                  <c:v>0.128</c:v>
                </c:pt>
                <c:pt idx="166">
                  <c:v>0.127</c:v>
                </c:pt>
                <c:pt idx="167">
                  <c:v>0.13</c:v>
                </c:pt>
                <c:pt idx="168">
                  <c:v>0.132</c:v>
                </c:pt>
                <c:pt idx="169">
                  <c:v>0.132</c:v>
                </c:pt>
                <c:pt idx="170">
                  <c:v>0.131</c:v>
                </c:pt>
                <c:pt idx="171">
                  <c:v>0.134</c:v>
                </c:pt>
                <c:pt idx="172">
                  <c:v>0.136</c:v>
                </c:pt>
                <c:pt idx="173">
                  <c:v>0.136</c:v>
                </c:pt>
                <c:pt idx="174">
                  <c:v>0.136</c:v>
                </c:pt>
                <c:pt idx="175">
                  <c:v>0.139</c:v>
                </c:pt>
                <c:pt idx="176">
                  <c:v>0.143</c:v>
                </c:pt>
                <c:pt idx="177">
                  <c:v>0.146</c:v>
                </c:pt>
                <c:pt idx="178">
                  <c:v>0.144</c:v>
                </c:pt>
                <c:pt idx="179">
                  <c:v>0.145</c:v>
                </c:pt>
                <c:pt idx="180">
                  <c:v>0.146</c:v>
                </c:pt>
                <c:pt idx="181">
                  <c:v>0.145</c:v>
                </c:pt>
                <c:pt idx="182">
                  <c:v>0.146</c:v>
                </c:pt>
                <c:pt idx="183">
                  <c:v>0.146</c:v>
                </c:pt>
                <c:pt idx="184">
                  <c:v>0.145</c:v>
                </c:pt>
                <c:pt idx="185">
                  <c:v>0.147</c:v>
                </c:pt>
                <c:pt idx="186">
                  <c:v>0.147</c:v>
                </c:pt>
                <c:pt idx="187">
                  <c:v>0.146</c:v>
                </c:pt>
                <c:pt idx="188">
                  <c:v>0.147</c:v>
                </c:pt>
                <c:pt idx="189">
                  <c:v>0.147</c:v>
                </c:pt>
                <c:pt idx="190">
                  <c:v>0.147</c:v>
                </c:pt>
                <c:pt idx="191">
                  <c:v>0.146</c:v>
                </c:pt>
                <c:pt idx="192">
                  <c:v>0.146</c:v>
                </c:pt>
                <c:pt idx="193">
                  <c:v>0.149</c:v>
                </c:pt>
                <c:pt idx="194">
                  <c:v>0.147</c:v>
                </c:pt>
                <c:pt idx="195">
                  <c:v>0.149</c:v>
                </c:pt>
                <c:pt idx="196">
                  <c:v>0.149</c:v>
                </c:pt>
                <c:pt idx="197">
                  <c:v>0.15</c:v>
                </c:pt>
                <c:pt idx="198">
                  <c:v>0.151</c:v>
                </c:pt>
                <c:pt idx="199">
                  <c:v>0.15</c:v>
                </c:pt>
                <c:pt idx="200">
                  <c:v>0.15</c:v>
                </c:pt>
                <c:pt idx="201">
                  <c:v>0.153</c:v>
                </c:pt>
                <c:pt idx="202">
                  <c:v>0.158</c:v>
                </c:pt>
                <c:pt idx="203">
                  <c:v>0.161</c:v>
                </c:pt>
                <c:pt idx="204">
                  <c:v>0.165</c:v>
                </c:pt>
                <c:pt idx="205">
                  <c:v>0.168</c:v>
                </c:pt>
                <c:pt idx="206">
                  <c:v>0.17</c:v>
                </c:pt>
                <c:pt idx="207">
                  <c:v>0.175</c:v>
                </c:pt>
                <c:pt idx="208">
                  <c:v>0.177</c:v>
                </c:pt>
                <c:pt idx="209">
                  <c:v>0.18</c:v>
                </c:pt>
                <c:pt idx="210">
                  <c:v>0.182</c:v>
                </c:pt>
                <c:pt idx="211">
                  <c:v>0.187</c:v>
                </c:pt>
                <c:pt idx="212">
                  <c:v>0.188</c:v>
                </c:pt>
                <c:pt idx="213">
                  <c:v>0.188</c:v>
                </c:pt>
                <c:pt idx="214">
                  <c:v>0.189</c:v>
                </c:pt>
                <c:pt idx="215">
                  <c:v>0.19</c:v>
                </c:pt>
                <c:pt idx="216">
                  <c:v>0.194</c:v>
                </c:pt>
                <c:pt idx="217">
                  <c:v>0.198</c:v>
                </c:pt>
                <c:pt idx="218">
                  <c:v>0.2</c:v>
                </c:pt>
                <c:pt idx="219">
                  <c:v>0.205</c:v>
                </c:pt>
                <c:pt idx="220">
                  <c:v>0.206</c:v>
                </c:pt>
                <c:pt idx="221">
                  <c:v>0.209</c:v>
                </c:pt>
                <c:pt idx="222">
                  <c:v>0.212</c:v>
                </c:pt>
                <c:pt idx="223">
                  <c:v>0.214</c:v>
                </c:pt>
                <c:pt idx="224">
                  <c:v>0.215</c:v>
                </c:pt>
                <c:pt idx="225">
                  <c:v>0.217</c:v>
                </c:pt>
                <c:pt idx="226">
                  <c:v>0.221</c:v>
                </c:pt>
                <c:pt idx="227">
                  <c:v>0.222</c:v>
                </c:pt>
                <c:pt idx="228">
                  <c:v>0.226</c:v>
                </c:pt>
                <c:pt idx="229">
                  <c:v>0.23</c:v>
                </c:pt>
                <c:pt idx="230">
                  <c:v>0.233</c:v>
                </c:pt>
                <c:pt idx="231">
                  <c:v>0.236</c:v>
                </c:pt>
                <c:pt idx="232">
                  <c:v>0.24</c:v>
                </c:pt>
                <c:pt idx="233">
                  <c:v>0.243</c:v>
                </c:pt>
                <c:pt idx="234">
                  <c:v>0.245</c:v>
                </c:pt>
                <c:pt idx="235">
                  <c:v>0.248</c:v>
                </c:pt>
                <c:pt idx="236">
                  <c:v>0.248</c:v>
                </c:pt>
                <c:pt idx="237">
                  <c:v>0.242</c:v>
                </c:pt>
                <c:pt idx="238">
                  <c:v>0.245</c:v>
                </c:pt>
                <c:pt idx="239">
                  <c:v>0.25</c:v>
                </c:pt>
                <c:pt idx="240">
                  <c:v>0.255</c:v>
                </c:pt>
                <c:pt idx="241">
                  <c:v>0.259</c:v>
                </c:pt>
                <c:pt idx="242">
                  <c:v>0.262</c:v>
                </c:pt>
                <c:pt idx="243">
                  <c:v>0.266</c:v>
                </c:pt>
                <c:pt idx="244">
                  <c:v>0.27</c:v>
                </c:pt>
                <c:pt idx="245">
                  <c:v>0.274</c:v>
                </c:pt>
                <c:pt idx="246">
                  <c:v>0.279</c:v>
                </c:pt>
                <c:pt idx="247">
                  <c:v>0.282</c:v>
                </c:pt>
                <c:pt idx="248">
                  <c:v>0.286</c:v>
                </c:pt>
                <c:pt idx="249">
                  <c:v>0.288</c:v>
                </c:pt>
                <c:pt idx="250">
                  <c:v>0.293</c:v>
                </c:pt>
                <c:pt idx="251">
                  <c:v>0.296</c:v>
                </c:pt>
                <c:pt idx="252">
                  <c:v>0.3</c:v>
                </c:pt>
                <c:pt idx="253">
                  <c:v>0.303</c:v>
                </c:pt>
                <c:pt idx="254">
                  <c:v>0.307</c:v>
                </c:pt>
                <c:pt idx="255">
                  <c:v>0.311</c:v>
                </c:pt>
                <c:pt idx="256">
                  <c:v>0.314</c:v>
                </c:pt>
                <c:pt idx="257">
                  <c:v>0.317</c:v>
                </c:pt>
                <c:pt idx="258">
                  <c:v>0.32</c:v>
                </c:pt>
                <c:pt idx="259">
                  <c:v>0.324</c:v>
                </c:pt>
                <c:pt idx="260">
                  <c:v>0.33</c:v>
                </c:pt>
                <c:pt idx="261">
                  <c:v>0.332</c:v>
                </c:pt>
                <c:pt idx="262">
                  <c:v>0.335</c:v>
                </c:pt>
                <c:pt idx="263">
                  <c:v>0.339</c:v>
                </c:pt>
                <c:pt idx="264">
                  <c:v>0.344</c:v>
                </c:pt>
                <c:pt idx="265">
                  <c:v>0.346</c:v>
                </c:pt>
                <c:pt idx="266">
                  <c:v>0.35</c:v>
                </c:pt>
                <c:pt idx="267">
                  <c:v>0.354</c:v>
                </c:pt>
                <c:pt idx="268">
                  <c:v>0.356</c:v>
                </c:pt>
                <c:pt idx="269">
                  <c:v>0.361</c:v>
                </c:pt>
                <c:pt idx="270">
                  <c:v>0.365</c:v>
                </c:pt>
                <c:pt idx="271">
                  <c:v>0.369</c:v>
                </c:pt>
                <c:pt idx="272">
                  <c:v>0.372</c:v>
                </c:pt>
                <c:pt idx="273">
                  <c:v>0.377</c:v>
                </c:pt>
                <c:pt idx="274">
                  <c:v>0.379</c:v>
                </c:pt>
                <c:pt idx="275">
                  <c:v>0.383</c:v>
                </c:pt>
                <c:pt idx="276">
                  <c:v>0.387</c:v>
                </c:pt>
                <c:pt idx="277">
                  <c:v>0.392</c:v>
                </c:pt>
                <c:pt idx="278">
                  <c:v>0.394</c:v>
                </c:pt>
                <c:pt idx="279">
                  <c:v>0.398</c:v>
                </c:pt>
                <c:pt idx="280">
                  <c:v>0.402</c:v>
                </c:pt>
                <c:pt idx="281">
                  <c:v>0.406</c:v>
                </c:pt>
                <c:pt idx="282">
                  <c:v>0.409</c:v>
                </c:pt>
                <c:pt idx="283">
                  <c:v>0.414</c:v>
                </c:pt>
                <c:pt idx="284">
                  <c:v>0.417</c:v>
                </c:pt>
                <c:pt idx="285">
                  <c:v>0.421</c:v>
                </c:pt>
                <c:pt idx="286">
                  <c:v>0.425</c:v>
                </c:pt>
                <c:pt idx="287">
                  <c:v>0.429</c:v>
                </c:pt>
                <c:pt idx="288">
                  <c:v>0.434</c:v>
                </c:pt>
                <c:pt idx="289">
                  <c:v>0.436</c:v>
                </c:pt>
                <c:pt idx="290">
                  <c:v>0.44</c:v>
                </c:pt>
                <c:pt idx="291">
                  <c:v>0.445</c:v>
                </c:pt>
                <c:pt idx="292">
                  <c:v>0.449</c:v>
                </c:pt>
                <c:pt idx="293">
                  <c:v>0.452</c:v>
                </c:pt>
                <c:pt idx="294">
                  <c:v>0.455</c:v>
                </c:pt>
                <c:pt idx="295">
                  <c:v>0.46</c:v>
                </c:pt>
                <c:pt idx="296">
                  <c:v>0.464</c:v>
                </c:pt>
                <c:pt idx="297">
                  <c:v>0.467</c:v>
                </c:pt>
                <c:pt idx="298">
                  <c:v>0.472</c:v>
                </c:pt>
                <c:pt idx="299">
                  <c:v>0.475</c:v>
                </c:pt>
                <c:pt idx="300">
                  <c:v>0.48</c:v>
                </c:pt>
                <c:pt idx="301">
                  <c:v>0.483</c:v>
                </c:pt>
                <c:pt idx="302">
                  <c:v>0.488</c:v>
                </c:pt>
                <c:pt idx="303">
                  <c:v>0.492</c:v>
                </c:pt>
                <c:pt idx="304">
                  <c:v>0.495</c:v>
                </c:pt>
                <c:pt idx="305">
                  <c:v>0.5</c:v>
                </c:pt>
                <c:pt idx="306">
                  <c:v>0.505</c:v>
                </c:pt>
                <c:pt idx="307">
                  <c:v>0.509</c:v>
                </c:pt>
                <c:pt idx="308">
                  <c:v>0.515</c:v>
                </c:pt>
                <c:pt idx="309">
                  <c:v>0.518</c:v>
                </c:pt>
                <c:pt idx="310">
                  <c:v>0.524</c:v>
                </c:pt>
                <c:pt idx="311">
                  <c:v>0.53</c:v>
                </c:pt>
                <c:pt idx="312">
                  <c:v>0.532</c:v>
                </c:pt>
                <c:pt idx="313">
                  <c:v>0.535</c:v>
                </c:pt>
                <c:pt idx="314">
                  <c:v>0.541</c:v>
                </c:pt>
                <c:pt idx="315">
                  <c:v>0.546</c:v>
                </c:pt>
                <c:pt idx="316">
                  <c:v>0.55</c:v>
                </c:pt>
                <c:pt idx="317">
                  <c:v>0.555</c:v>
                </c:pt>
                <c:pt idx="318">
                  <c:v>0.558</c:v>
                </c:pt>
                <c:pt idx="319">
                  <c:v>0.563</c:v>
                </c:pt>
                <c:pt idx="320">
                  <c:v>0.567</c:v>
                </c:pt>
                <c:pt idx="321">
                  <c:v>0.571</c:v>
                </c:pt>
                <c:pt idx="322">
                  <c:v>0.577</c:v>
                </c:pt>
                <c:pt idx="323">
                  <c:v>0.58</c:v>
                </c:pt>
                <c:pt idx="324">
                  <c:v>0.584</c:v>
                </c:pt>
                <c:pt idx="325">
                  <c:v>0.588</c:v>
                </c:pt>
                <c:pt idx="326">
                  <c:v>0.592</c:v>
                </c:pt>
                <c:pt idx="327">
                  <c:v>0.598</c:v>
                </c:pt>
                <c:pt idx="328">
                  <c:v>0.601</c:v>
                </c:pt>
                <c:pt idx="329">
                  <c:v>0.606</c:v>
                </c:pt>
                <c:pt idx="330">
                  <c:v>0.609</c:v>
                </c:pt>
                <c:pt idx="331">
                  <c:v>0.615</c:v>
                </c:pt>
                <c:pt idx="332">
                  <c:v>0.62</c:v>
                </c:pt>
                <c:pt idx="333">
                  <c:v>0.624</c:v>
                </c:pt>
                <c:pt idx="334">
                  <c:v>0.628</c:v>
                </c:pt>
                <c:pt idx="335">
                  <c:v>0.632</c:v>
                </c:pt>
                <c:pt idx="336">
                  <c:v>0.637</c:v>
                </c:pt>
                <c:pt idx="337">
                  <c:v>0.643</c:v>
                </c:pt>
                <c:pt idx="338">
                  <c:v>0.646</c:v>
                </c:pt>
                <c:pt idx="339">
                  <c:v>0.651</c:v>
                </c:pt>
                <c:pt idx="340">
                  <c:v>0.655</c:v>
                </c:pt>
                <c:pt idx="341">
                  <c:v>0.662</c:v>
                </c:pt>
                <c:pt idx="342">
                  <c:v>0.666</c:v>
                </c:pt>
                <c:pt idx="343">
                  <c:v>0.672</c:v>
                </c:pt>
                <c:pt idx="344">
                  <c:v>0.676</c:v>
                </c:pt>
                <c:pt idx="345">
                  <c:v>0.682</c:v>
                </c:pt>
                <c:pt idx="346">
                  <c:v>0.688</c:v>
                </c:pt>
                <c:pt idx="347">
                  <c:v>0.693</c:v>
                </c:pt>
                <c:pt idx="348">
                  <c:v>0.698</c:v>
                </c:pt>
                <c:pt idx="349">
                  <c:v>0.703</c:v>
                </c:pt>
                <c:pt idx="350">
                  <c:v>0.707</c:v>
                </c:pt>
                <c:pt idx="351">
                  <c:v>0.713</c:v>
                </c:pt>
                <c:pt idx="352">
                  <c:v>0.719</c:v>
                </c:pt>
                <c:pt idx="353">
                  <c:v>0.723</c:v>
                </c:pt>
                <c:pt idx="354">
                  <c:v>0.73</c:v>
                </c:pt>
                <c:pt idx="355">
                  <c:v>0.735</c:v>
                </c:pt>
                <c:pt idx="356">
                  <c:v>0.742</c:v>
                </c:pt>
                <c:pt idx="357">
                  <c:v>0.748</c:v>
                </c:pt>
                <c:pt idx="358">
                  <c:v>0.752</c:v>
                </c:pt>
                <c:pt idx="359">
                  <c:v>0.758</c:v>
                </c:pt>
                <c:pt idx="360">
                  <c:v>0.765</c:v>
                </c:pt>
                <c:pt idx="361">
                  <c:v>0.77</c:v>
                </c:pt>
                <c:pt idx="362">
                  <c:v>0.775</c:v>
                </c:pt>
                <c:pt idx="363">
                  <c:v>0.781</c:v>
                </c:pt>
                <c:pt idx="364">
                  <c:v>0.787</c:v>
                </c:pt>
                <c:pt idx="365">
                  <c:v>0.793</c:v>
                </c:pt>
                <c:pt idx="366">
                  <c:v>0.798</c:v>
                </c:pt>
                <c:pt idx="367">
                  <c:v>0.804</c:v>
                </c:pt>
                <c:pt idx="368">
                  <c:v>0.809</c:v>
                </c:pt>
                <c:pt idx="369">
                  <c:v>0.816</c:v>
                </c:pt>
                <c:pt idx="370">
                  <c:v>0.821</c:v>
                </c:pt>
                <c:pt idx="371">
                  <c:v>0.827</c:v>
                </c:pt>
                <c:pt idx="372">
                  <c:v>0.834</c:v>
                </c:pt>
                <c:pt idx="373">
                  <c:v>0.84</c:v>
                </c:pt>
                <c:pt idx="374">
                  <c:v>0.847</c:v>
                </c:pt>
                <c:pt idx="375">
                  <c:v>0.851</c:v>
                </c:pt>
                <c:pt idx="376">
                  <c:v>0.857</c:v>
                </c:pt>
                <c:pt idx="377">
                  <c:v>0.864</c:v>
                </c:pt>
                <c:pt idx="378">
                  <c:v>0.871</c:v>
                </c:pt>
                <c:pt idx="379">
                  <c:v>0.877</c:v>
                </c:pt>
                <c:pt idx="380">
                  <c:v>0.884</c:v>
                </c:pt>
                <c:pt idx="381">
                  <c:v>0.888</c:v>
                </c:pt>
                <c:pt idx="382">
                  <c:v>0.894</c:v>
                </c:pt>
                <c:pt idx="383">
                  <c:v>0.901</c:v>
                </c:pt>
                <c:pt idx="384">
                  <c:v>0.908</c:v>
                </c:pt>
                <c:pt idx="385">
                  <c:v>0.914</c:v>
                </c:pt>
                <c:pt idx="386">
                  <c:v>0.92</c:v>
                </c:pt>
                <c:pt idx="387">
                  <c:v>0.926</c:v>
                </c:pt>
                <c:pt idx="388">
                  <c:v>0.931</c:v>
                </c:pt>
                <c:pt idx="389">
                  <c:v>0.939</c:v>
                </c:pt>
                <c:pt idx="390">
                  <c:v>0.943</c:v>
                </c:pt>
                <c:pt idx="391">
                  <c:v>0.952</c:v>
                </c:pt>
                <c:pt idx="392">
                  <c:v>0.956</c:v>
                </c:pt>
                <c:pt idx="393">
                  <c:v>0.965</c:v>
                </c:pt>
                <c:pt idx="394">
                  <c:v>0.97</c:v>
                </c:pt>
                <c:pt idx="395">
                  <c:v>0.977</c:v>
                </c:pt>
                <c:pt idx="396">
                  <c:v>0.983</c:v>
                </c:pt>
                <c:pt idx="397">
                  <c:v>0.99</c:v>
                </c:pt>
                <c:pt idx="398">
                  <c:v>0.996</c:v>
                </c:pt>
                <c:pt idx="399">
                  <c:v>1.003</c:v>
                </c:pt>
                <c:pt idx="400">
                  <c:v>1.01</c:v>
                </c:pt>
                <c:pt idx="401">
                  <c:v>1.015</c:v>
                </c:pt>
                <c:pt idx="402">
                  <c:v>1.022</c:v>
                </c:pt>
                <c:pt idx="403">
                  <c:v>1.029</c:v>
                </c:pt>
                <c:pt idx="404">
                  <c:v>1.035</c:v>
                </c:pt>
                <c:pt idx="405">
                  <c:v>1.042</c:v>
                </c:pt>
                <c:pt idx="406">
                  <c:v>1.049</c:v>
                </c:pt>
                <c:pt idx="407">
                  <c:v>1.056</c:v>
                </c:pt>
                <c:pt idx="408">
                  <c:v>1.063</c:v>
                </c:pt>
                <c:pt idx="409">
                  <c:v>1.068</c:v>
                </c:pt>
                <c:pt idx="410">
                  <c:v>1.076</c:v>
                </c:pt>
                <c:pt idx="411">
                  <c:v>1.082</c:v>
                </c:pt>
                <c:pt idx="412">
                  <c:v>1.089</c:v>
                </c:pt>
                <c:pt idx="413">
                  <c:v>1.095</c:v>
                </c:pt>
                <c:pt idx="414">
                  <c:v>1.102</c:v>
                </c:pt>
                <c:pt idx="415">
                  <c:v>1.109</c:v>
                </c:pt>
                <c:pt idx="416">
                  <c:v>1.116</c:v>
                </c:pt>
                <c:pt idx="417">
                  <c:v>1.124</c:v>
                </c:pt>
                <c:pt idx="418">
                  <c:v>1.13</c:v>
                </c:pt>
                <c:pt idx="419">
                  <c:v>1.136</c:v>
                </c:pt>
                <c:pt idx="420">
                  <c:v>1.143</c:v>
                </c:pt>
                <c:pt idx="421">
                  <c:v>1.149</c:v>
                </c:pt>
                <c:pt idx="422">
                  <c:v>1.157</c:v>
                </c:pt>
                <c:pt idx="423">
                  <c:v>1.163</c:v>
                </c:pt>
                <c:pt idx="424">
                  <c:v>1.171</c:v>
                </c:pt>
                <c:pt idx="425">
                  <c:v>1.177</c:v>
                </c:pt>
                <c:pt idx="426">
                  <c:v>1.184</c:v>
                </c:pt>
                <c:pt idx="427">
                  <c:v>1.191</c:v>
                </c:pt>
                <c:pt idx="428">
                  <c:v>1.198</c:v>
                </c:pt>
                <c:pt idx="429">
                  <c:v>1.205</c:v>
                </c:pt>
                <c:pt idx="430">
                  <c:v>1.211</c:v>
                </c:pt>
                <c:pt idx="431">
                  <c:v>1.217</c:v>
                </c:pt>
                <c:pt idx="432">
                  <c:v>1.225</c:v>
                </c:pt>
                <c:pt idx="433">
                  <c:v>1.232</c:v>
                </c:pt>
                <c:pt idx="434">
                  <c:v>1.239</c:v>
                </c:pt>
                <c:pt idx="435">
                  <c:v>1.247</c:v>
                </c:pt>
                <c:pt idx="436">
                  <c:v>1.253</c:v>
                </c:pt>
                <c:pt idx="437">
                  <c:v>1.26</c:v>
                </c:pt>
                <c:pt idx="438">
                  <c:v>1.268</c:v>
                </c:pt>
                <c:pt idx="439">
                  <c:v>1.275</c:v>
                </c:pt>
                <c:pt idx="440">
                  <c:v>1.281</c:v>
                </c:pt>
                <c:pt idx="441">
                  <c:v>1.289</c:v>
                </c:pt>
                <c:pt idx="442">
                  <c:v>1.295</c:v>
                </c:pt>
                <c:pt idx="443">
                  <c:v>1.303</c:v>
                </c:pt>
                <c:pt idx="444">
                  <c:v>1.31</c:v>
                </c:pt>
                <c:pt idx="445">
                  <c:v>1.318</c:v>
                </c:pt>
                <c:pt idx="446">
                  <c:v>1.325</c:v>
                </c:pt>
                <c:pt idx="447">
                  <c:v>1.331</c:v>
                </c:pt>
                <c:pt idx="448">
                  <c:v>1.338</c:v>
                </c:pt>
                <c:pt idx="449">
                  <c:v>1.345</c:v>
                </c:pt>
                <c:pt idx="450">
                  <c:v>1.352</c:v>
                </c:pt>
                <c:pt idx="451">
                  <c:v>1.36</c:v>
                </c:pt>
                <c:pt idx="452">
                  <c:v>1.367</c:v>
                </c:pt>
                <c:pt idx="453">
                  <c:v>1.374</c:v>
                </c:pt>
                <c:pt idx="454">
                  <c:v>1.382</c:v>
                </c:pt>
                <c:pt idx="455">
                  <c:v>1.388</c:v>
                </c:pt>
                <c:pt idx="456">
                  <c:v>1.396</c:v>
                </c:pt>
                <c:pt idx="457">
                  <c:v>1.403</c:v>
                </c:pt>
                <c:pt idx="458">
                  <c:v>1.411</c:v>
                </c:pt>
                <c:pt idx="459">
                  <c:v>1.417</c:v>
                </c:pt>
                <c:pt idx="460">
                  <c:v>1.424</c:v>
                </c:pt>
                <c:pt idx="461">
                  <c:v>1.431</c:v>
                </c:pt>
                <c:pt idx="462">
                  <c:v>1.439</c:v>
                </c:pt>
                <c:pt idx="463">
                  <c:v>1.446</c:v>
                </c:pt>
                <c:pt idx="464">
                  <c:v>1.454</c:v>
                </c:pt>
                <c:pt idx="465">
                  <c:v>1.46</c:v>
                </c:pt>
                <c:pt idx="466">
                  <c:v>1.466</c:v>
                </c:pt>
                <c:pt idx="467">
                  <c:v>1.475</c:v>
                </c:pt>
                <c:pt idx="468">
                  <c:v>1.481</c:v>
                </c:pt>
                <c:pt idx="469">
                  <c:v>1.488</c:v>
                </c:pt>
                <c:pt idx="470">
                  <c:v>1.494</c:v>
                </c:pt>
                <c:pt idx="471">
                  <c:v>1.501</c:v>
                </c:pt>
                <c:pt idx="472">
                  <c:v>1.509</c:v>
                </c:pt>
                <c:pt idx="473">
                  <c:v>1.517</c:v>
                </c:pt>
                <c:pt idx="474">
                  <c:v>1.524</c:v>
                </c:pt>
                <c:pt idx="475">
                  <c:v>1.53</c:v>
                </c:pt>
                <c:pt idx="476">
                  <c:v>1.538</c:v>
                </c:pt>
                <c:pt idx="477">
                  <c:v>1.545</c:v>
                </c:pt>
                <c:pt idx="478">
                  <c:v>1.552</c:v>
                </c:pt>
                <c:pt idx="479">
                  <c:v>1.56</c:v>
                </c:pt>
                <c:pt idx="480">
                  <c:v>1.567</c:v>
                </c:pt>
                <c:pt idx="481">
                  <c:v>1.573</c:v>
                </c:pt>
                <c:pt idx="482">
                  <c:v>1.581</c:v>
                </c:pt>
                <c:pt idx="483">
                  <c:v>1.588</c:v>
                </c:pt>
                <c:pt idx="484">
                  <c:v>1.595</c:v>
                </c:pt>
                <c:pt idx="485">
                  <c:v>1.601</c:v>
                </c:pt>
                <c:pt idx="486">
                  <c:v>1.61</c:v>
                </c:pt>
                <c:pt idx="487">
                  <c:v>1.616</c:v>
                </c:pt>
                <c:pt idx="488">
                  <c:v>1.622</c:v>
                </c:pt>
                <c:pt idx="489">
                  <c:v>1.63</c:v>
                </c:pt>
                <c:pt idx="490">
                  <c:v>1.637</c:v>
                </c:pt>
                <c:pt idx="491">
                  <c:v>1.644</c:v>
                </c:pt>
              </c:numCache>
            </c:numRef>
          </c:xVal>
          <c:yVal>
            <c:numRef>
              <c:f>'14_11_1'!$F$23:$F$1568</c:f>
              <c:numCache>
                <c:formatCode>General</c:formatCode>
                <c:ptCount val="154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-5.050505050505048</c:v>
                </c:pt>
                <c:pt idx="4">
                  <c:v>-5.050505050505048</c:v>
                </c:pt>
                <c:pt idx="5">
                  <c:v>-5.050505050505048</c:v>
                </c:pt>
                <c:pt idx="6">
                  <c:v>-5.050505050505048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-5.050505050505048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-5.050505050505048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-5.050505050505048</c:v>
                </c:pt>
                <c:pt idx="22">
                  <c:v>0.0</c:v>
                </c:pt>
                <c:pt idx="23">
                  <c:v>-5.050505050505048</c:v>
                </c:pt>
                <c:pt idx="24">
                  <c:v>0.0</c:v>
                </c:pt>
                <c:pt idx="25">
                  <c:v>0.0</c:v>
                </c:pt>
                <c:pt idx="26">
                  <c:v>-5.050505050505048</c:v>
                </c:pt>
                <c:pt idx="27">
                  <c:v>0.0</c:v>
                </c:pt>
                <c:pt idx="28">
                  <c:v>0.0</c:v>
                </c:pt>
                <c:pt idx="29">
                  <c:v>-5.050505050505048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-5.050505050505048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-5.050505050505048</c:v>
                </c:pt>
                <c:pt idx="41">
                  <c:v>0.0</c:v>
                </c:pt>
                <c:pt idx="42">
                  <c:v>0.0</c:v>
                </c:pt>
                <c:pt idx="43">
                  <c:v>-5.050505050505048</c:v>
                </c:pt>
                <c:pt idx="44">
                  <c:v>0.0</c:v>
                </c:pt>
                <c:pt idx="45">
                  <c:v>0.0</c:v>
                </c:pt>
                <c:pt idx="46">
                  <c:v>-5.050505050505048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-5.050505050505048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-5.050505050505048</c:v>
                </c:pt>
                <c:pt idx="56">
                  <c:v>-5.050505050505048</c:v>
                </c:pt>
                <c:pt idx="57">
                  <c:v>-5.050505050505048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-5.050505050505048</c:v>
                </c:pt>
                <c:pt idx="64">
                  <c:v>-5.050505050505048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-5.050505050505048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-5.050505050505048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-5.050505050505048</c:v>
                </c:pt>
                <c:pt idx="82">
                  <c:v>-5.050505050505048</c:v>
                </c:pt>
                <c:pt idx="83">
                  <c:v>-5.050505050505048</c:v>
                </c:pt>
                <c:pt idx="84">
                  <c:v>0.0</c:v>
                </c:pt>
                <c:pt idx="85">
                  <c:v>0.0</c:v>
                </c:pt>
                <c:pt idx="86">
                  <c:v>10.1010101010101</c:v>
                </c:pt>
                <c:pt idx="87">
                  <c:v>15.15151515151515</c:v>
                </c:pt>
                <c:pt idx="88">
                  <c:v>10.1010101010101</c:v>
                </c:pt>
                <c:pt idx="89">
                  <c:v>10.1010101010101</c:v>
                </c:pt>
                <c:pt idx="90">
                  <c:v>15.15151515151515</c:v>
                </c:pt>
                <c:pt idx="91">
                  <c:v>20.20202020202019</c:v>
                </c:pt>
                <c:pt idx="92">
                  <c:v>25.25252525252524</c:v>
                </c:pt>
                <c:pt idx="93">
                  <c:v>20.20202020202019</c:v>
                </c:pt>
                <c:pt idx="94">
                  <c:v>25.25252525252524</c:v>
                </c:pt>
                <c:pt idx="95">
                  <c:v>20.20202020202019</c:v>
                </c:pt>
                <c:pt idx="96">
                  <c:v>25.25252525252524</c:v>
                </c:pt>
                <c:pt idx="97">
                  <c:v>20.20202020202019</c:v>
                </c:pt>
                <c:pt idx="98">
                  <c:v>35.35353535353536</c:v>
                </c:pt>
                <c:pt idx="99">
                  <c:v>35.35353535353536</c:v>
                </c:pt>
                <c:pt idx="100">
                  <c:v>30.3030303030303</c:v>
                </c:pt>
                <c:pt idx="101">
                  <c:v>40.40404040404039</c:v>
                </c:pt>
                <c:pt idx="102">
                  <c:v>30.3030303030303</c:v>
                </c:pt>
                <c:pt idx="103">
                  <c:v>35.35353535353536</c:v>
                </c:pt>
                <c:pt idx="104">
                  <c:v>45.45454545454544</c:v>
                </c:pt>
                <c:pt idx="105">
                  <c:v>50.50505050505051</c:v>
                </c:pt>
                <c:pt idx="106">
                  <c:v>50.50505050505051</c:v>
                </c:pt>
                <c:pt idx="107">
                  <c:v>40.40404040404039</c:v>
                </c:pt>
                <c:pt idx="108">
                  <c:v>50.50505050505051</c:v>
                </c:pt>
                <c:pt idx="109">
                  <c:v>50.50505050505051</c:v>
                </c:pt>
                <c:pt idx="110">
                  <c:v>55.55555555555554</c:v>
                </c:pt>
                <c:pt idx="111">
                  <c:v>60.60606060606059</c:v>
                </c:pt>
                <c:pt idx="112">
                  <c:v>60.60606060606059</c:v>
                </c:pt>
                <c:pt idx="113">
                  <c:v>60.60606060606059</c:v>
                </c:pt>
                <c:pt idx="114">
                  <c:v>70.7070707070707</c:v>
                </c:pt>
                <c:pt idx="115">
                  <c:v>70.7070707070707</c:v>
                </c:pt>
                <c:pt idx="116">
                  <c:v>75.75757575757575</c:v>
                </c:pt>
                <c:pt idx="117">
                  <c:v>70.7070707070707</c:v>
                </c:pt>
                <c:pt idx="118">
                  <c:v>75.75757575757575</c:v>
                </c:pt>
                <c:pt idx="119">
                  <c:v>70.7070707070707</c:v>
                </c:pt>
                <c:pt idx="120">
                  <c:v>70.7070707070707</c:v>
                </c:pt>
                <c:pt idx="121">
                  <c:v>70.7070707070707</c:v>
                </c:pt>
                <c:pt idx="122">
                  <c:v>80.80808080808076</c:v>
                </c:pt>
                <c:pt idx="123">
                  <c:v>85.85858585858583</c:v>
                </c:pt>
                <c:pt idx="124">
                  <c:v>85.85858585858583</c:v>
                </c:pt>
                <c:pt idx="125">
                  <c:v>85.85858585858583</c:v>
                </c:pt>
                <c:pt idx="126">
                  <c:v>101.010101010101</c:v>
                </c:pt>
                <c:pt idx="127">
                  <c:v>90.9090909090909</c:v>
                </c:pt>
                <c:pt idx="128">
                  <c:v>111.1111111111111</c:v>
                </c:pt>
                <c:pt idx="129">
                  <c:v>106.0606060606061</c:v>
                </c:pt>
                <c:pt idx="130">
                  <c:v>111.1111111111111</c:v>
                </c:pt>
                <c:pt idx="131">
                  <c:v>111.1111111111111</c:v>
                </c:pt>
                <c:pt idx="132">
                  <c:v>111.1111111111111</c:v>
                </c:pt>
                <c:pt idx="133">
                  <c:v>111.1111111111111</c:v>
                </c:pt>
                <c:pt idx="134">
                  <c:v>121.2121212121212</c:v>
                </c:pt>
                <c:pt idx="135">
                  <c:v>121.2121212121212</c:v>
                </c:pt>
                <c:pt idx="136">
                  <c:v>121.2121212121212</c:v>
                </c:pt>
                <c:pt idx="137">
                  <c:v>121.2121212121212</c:v>
                </c:pt>
                <c:pt idx="138">
                  <c:v>131.3131313131313</c:v>
                </c:pt>
                <c:pt idx="139">
                  <c:v>131.3131313131313</c:v>
                </c:pt>
                <c:pt idx="140">
                  <c:v>131.3131313131313</c:v>
                </c:pt>
                <c:pt idx="141">
                  <c:v>136.3636363636363</c:v>
                </c:pt>
                <c:pt idx="142">
                  <c:v>146.4646464646464</c:v>
                </c:pt>
                <c:pt idx="143">
                  <c:v>146.4646464646464</c:v>
                </c:pt>
                <c:pt idx="144">
                  <c:v>146.4646464646464</c:v>
                </c:pt>
                <c:pt idx="145">
                  <c:v>156.5656565656566</c:v>
                </c:pt>
                <c:pt idx="146">
                  <c:v>156.5656565656566</c:v>
                </c:pt>
                <c:pt idx="147">
                  <c:v>156.5656565656566</c:v>
                </c:pt>
                <c:pt idx="148">
                  <c:v>171.7171717171717</c:v>
                </c:pt>
                <c:pt idx="149">
                  <c:v>171.7171717171717</c:v>
                </c:pt>
                <c:pt idx="150">
                  <c:v>171.7171717171717</c:v>
                </c:pt>
                <c:pt idx="151">
                  <c:v>186.8686868686868</c:v>
                </c:pt>
                <c:pt idx="152">
                  <c:v>181.8181818181818</c:v>
                </c:pt>
                <c:pt idx="153">
                  <c:v>181.8181818181818</c:v>
                </c:pt>
                <c:pt idx="154">
                  <c:v>181.8181818181818</c:v>
                </c:pt>
                <c:pt idx="155">
                  <c:v>191.9191919191919</c:v>
                </c:pt>
                <c:pt idx="156">
                  <c:v>191.9191919191919</c:v>
                </c:pt>
                <c:pt idx="157">
                  <c:v>196.969696969697</c:v>
                </c:pt>
                <c:pt idx="158">
                  <c:v>207.0707070707071</c:v>
                </c:pt>
                <c:pt idx="159">
                  <c:v>207.0707070707071</c:v>
                </c:pt>
                <c:pt idx="160">
                  <c:v>222.2222222222222</c:v>
                </c:pt>
                <c:pt idx="161">
                  <c:v>217.1717171717172</c:v>
                </c:pt>
                <c:pt idx="162">
                  <c:v>222.2222222222222</c:v>
                </c:pt>
                <c:pt idx="163">
                  <c:v>232.3232323232324</c:v>
                </c:pt>
                <c:pt idx="164">
                  <c:v>237.3737373737374</c:v>
                </c:pt>
                <c:pt idx="165">
                  <c:v>232.3232323232324</c:v>
                </c:pt>
                <c:pt idx="166">
                  <c:v>232.3232323232324</c:v>
                </c:pt>
                <c:pt idx="167">
                  <c:v>247.4747474747475</c:v>
                </c:pt>
                <c:pt idx="168">
                  <c:v>247.4747474747475</c:v>
                </c:pt>
                <c:pt idx="169">
                  <c:v>242.4242424242425</c:v>
                </c:pt>
                <c:pt idx="170">
                  <c:v>247.4747474747475</c:v>
                </c:pt>
                <c:pt idx="171">
                  <c:v>242.4242424242425</c:v>
                </c:pt>
                <c:pt idx="172">
                  <c:v>252.5252525252525</c:v>
                </c:pt>
                <c:pt idx="173">
                  <c:v>257.5757575757576</c:v>
                </c:pt>
                <c:pt idx="174">
                  <c:v>257.5757575757576</c:v>
                </c:pt>
                <c:pt idx="175">
                  <c:v>257.5757575757576</c:v>
                </c:pt>
                <c:pt idx="176">
                  <c:v>272.7272727272726</c:v>
                </c:pt>
                <c:pt idx="177">
                  <c:v>272.7272727272726</c:v>
                </c:pt>
                <c:pt idx="178">
                  <c:v>272.7272727272726</c:v>
                </c:pt>
                <c:pt idx="179">
                  <c:v>267.6767676767677</c:v>
                </c:pt>
                <c:pt idx="180">
                  <c:v>272.7272727272726</c:v>
                </c:pt>
                <c:pt idx="181">
                  <c:v>267.6767676767677</c:v>
                </c:pt>
                <c:pt idx="182">
                  <c:v>267.6767676767677</c:v>
                </c:pt>
                <c:pt idx="183">
                  <c:v>267.6767676767677</c:v>
                </c:pt>
                <c:pt idx="184">
                  <c:v>272.7272727272726</c:v>
                </c:pt>
                <c:pt idx="185">
                  <c:v>267.6767676767677</c:v>
                </c:pt>
                <c:pt idx="186">
                  <c:v>272.7272727272726</c:v>
                </c:pt>
                <c:pt idx="187">
                  <c:v>267.6767676767677</c:v>
                </c:pt>
                <c:pt idx="188">
                  <c:v>267.6767676767677</c:v>
                </c:pt>
                <c:pt idx="189">
                  <c:v>272.7272727272726</c:v>
                </c:pt>
                <c:pt idx="190">
                  <c:v>282.8282828282829</c:v>
                </c:pt>
                <c:pt idx="191">
                  <c:v>267.6767676767677</c:v>
                </c:pt>
                <c:pt idx="192">
                  <c:v>267.6767676767677</c:v>
                </c:pt>
                <c:pt idx="193">
                  <c:v>272.7272727272726</c:v>
                </c:pt>
                <c:pt idx="194">
                  <c:v>267.6767676767677</c:v>
                </c:pt>
                <c:pt idx="195">
                  <c:v>272.7272727272726</c:v>
                </c:pt>
                <c:pt idx="196">
                  <c:v>282.8282828282829</c:v>
                </c:pt>
                <c:pt idx="197">
                  <c:v>282.8282828282829</c:v>
                </c:pt>
                <c:pt idx="198">
                  <c:v>282.8282828282829</c:v>
                </c:pt>
                <c:pt idx="199">
                  <c:v>282.8282828282829</c:v>
                </c:pt>
                <c:pt idx="200">
                  <c:v>282.8282828282829</c:v>
                </c:pt>
                <c:pt idx="201">
                  <c:v>292.929292929293</c:v>
                </c:pt>
                <c:pt idx="202">
                  <c:v>292.929292929293</c:v>
                </c:pt>
                <c:pt idx="203">
                  <c:v>292.929292929293</c:v>
                </c:pt>
                <c:pt idx="204">
                  <c:v>303.030303030303</c:v>
                </c:pt>
                <c:pt idx="205">
                  <c:v>308.0808080808081</c:v>
                </c:pt>
                <c:pt idx="206">
                  <c:v>318.1818181818182</c:v>
                </c:pt>
                <c:pt idx="207">
                  <c:v>328.2828282828283</c:v>
                </c:pt>
                <c:pt idx="208">
                  <c:v>328.2828282828283</c:v>
                </c:pt>
                <c:pt idx="209">
                  <c:v>333.3333333333334</c:v>
                </c:pt>
                <c:pt idx="210">
                  <c:v>343.4343434343435</c:v>
                </c:pt>
                <c:pt idx="211">
                  <c:v>343.4343434343435</c:v>
                </c:pt>
                <c:pt idx="212">
                  <c:v>343.4343434343435</c:v>
                </c:pt>
                <c:pt idx="213">
                  <c:v>353.5353535353535</c:v>
                </c:pt>
                <c:pt idx="214">
                  <c:v>353.5353535353535</c:v>
                </c:pt>
                <c:pt idx="215">
                  <c:v>353.5353535353535</c:v>
                </c:pt>
                <c:pt idx="216">
                  <c:v>353.5353535353535</c:v>
                </c:pt>
                <c:pt idx="217">
                  <c:v>373.7373737373736</c:v>
                </c:pt>
                <c:pt idx="218">
                  <c:v>368.6868686868687</c:v>
                </c:pt>
                <c:pt idx="219">
                  <c:v>378.7878787878788</c:v>
                </c:pt>
                <c:pt idx="220">
                  <c:v>378.7878787878788</c:v>
                </c:pt>
                <c:pt idx="221">
                  <c:v>393.9393939393939</c:v>
                </c:pt>
                <c:pt idx="222">
                  <c:v>393.9393939393939</c:v>
                </c:pt>
                <c:pt idx="223">
                  <c:v>393.9393939393939</c:v>
                </c:pt>
                <c:pt idx="224">
                  <c:v>404.040404040404</c:v>
                </c:pt>
                <c:pt idx="225">
                  <c:v>404.040404040404</c:v>
                </c:pt>
                <c:pt idx="226">
                  <c:v>404.040404040404</c:v>
                </c:pt>
                <c:pt idx="227">
                  <c:v>419.1919191919192</c:v>
                </c:pt>
                <c:pt idx="228">
                  <c:v>419.1919191919192</c:v>
                </c:pt>
                <c:pt idx="229">
                  <c:v>424.2424242424242</c:v>
                </c:pt>
                <c:pt idx="230">
                  <c:v>429.2929292929292</c:v>
                </c:pt>
                <c:pt idx="231">
                  <c:v>444.4444444444444</c:v>
                </c:pt>
                <c:pt idx="232">
                  <c:v>444.4444444444444</c:v>
                </c:pt>
                <c:pt idx="233">
                  <c:v>454.5454545454545</c:v>
                </c:pt>
                <c:pt idx="234">
                  <c:v>454.5454545454545</c:v>
                </c:pt>
                <c:pt idx="235">
                  <c:v>454.5454545454545</c:v>
                </c:pt>
                <c:pt idx="236">
                  <c:v>454.5454545454545</c:v>
                </c:pt>
                <c:pt idx="237">
                  <c:v>444.4444444444444</c:v>
                </c:pt>
                <c:pt idx="238">
                  <c:v>454.5454545454545</c:v>
                </c:pt>
                <c:pt idx="239">
                  <c:v>469.6969696969697</c:v>
                </c:pt>
                <c:pt idx="240">
                  <c:v>464.6464646464647</c:v>
                </c:pt>
                <c:pt idx="241">
                  <c:v>479.7979797979797</c:v>
                </c:pt>
                <c:pt idx="242">
                  <c:v>494.9494949494949</c:v>
                </c:pt>
                <c:pt idx="243">
                  <c:v>484.8484848484848</c:v>
                </c:pt>
                <c:pt idx="244">
                  <c:v>505.050505050505</c:v>
                </c:pt>
                <c:pt idx="245">
                  <c:v>505.050505050505</c:v>
                </c:pt>
                <c:pt idx="246">
                  <c:v>515.1515151515151</c:v>
                </c:pt>
                <c:pt idx="247">
                  <c:v>515.1515151515151</c:v>
                </c:pt>
                <c:pt idx="248">
                  <c:v>525.2525252525253</c:v>
                </c:pt>
                <c:pt idx="249">
                  <c:v>530.3030303030302</c:v>
                </c:pt>
                <c:pt idx="250">
                  <c:v>540.4040404040404</c:v>
                </c:pt>
                <c:pt idx="251">
                  <c:v>545.4545454545454</c:v>
                </c:pt>
                <c:pt idx="252">
                  <c:v>555.5555555555554</c:v>
                </c:pt>
                <c:pt idx="253">
                  <c:v>555.5555555555554</c:v>
                </c:pt>
                <c:pt idx="254">
                  <c:v>565.6565656565657</c:v>
                </c:pt>
                <c:pt idx="255">
                  <c:v>565.6565656565657</c:v>
                </c:pt>
                <c:pt idx="256">
                  <c:v>580.8080808080808</c:v>
                </c:pt>
                <c:pt idx="257">
                  <c:v>575.7575757575757</c:v>
                </c:pt>
                <c:pt idx="258">
                  <c:v>590.909090909091</c:v>
                </c:pt>
                <c:pt idx="259">
                  <c:v>590.909090909091</c:v>
                </c:pt>
                <c:pt idx="260">
                  <c:v>601.010101010101</c:v>
                </c:pt>
                <c:pt idx="261">
                  <c:v>595.959595959596</c:v>
                </c:pt>
                <c:pt idx="262">
                  <c:v>616.1616161616163</c:v>
                </c:pt>
                <c:pt idx="263">
                  <c:v>616.1616161616163</c:v>
                </c:pt>
                <c:pt idx="264">
                  <c:v>626.2626262626262</c:v>
                </c:pt>
                <c:pt idx="265">
                  <c:v>626.2626262626262</c:v>
                </c:pt>
                <c:pt idx="266">
                  <c:v>636.3636363636363</c:v>
                </c:pt>
                <c:pt idx="267">
                  <c:v>641.4141414141414</c:v>
                </c:pt>
                <c:pt idx="268">
                  <c:v>651.5151515151515</c:v>
                </c:pt>
                <c:pt idx="269">
                  <c:v>651.5151515151515</c:v>
                </c:pt>
                <c:pt idx="270">
                  <c:v>666.6666666666667</c:v>
                </c:pt>
                <c:pt idx="271">
                  <c:v>676.7676767676767</c:v>
                </c:pt>
                <c:pt idx="272">
                  <c:v>676.7676767676767</c:v>
                </c:pt>
                <c:pt idx="273">
                  <c:v>676.7676767676767</c:v>
                </c:pt>
                <c:pt idx="274">
                  <c:v>686.8686868686868</c:v>
                </c:pt>
                <c:pt idx="275">
                  <c:v>702.020202020202</c:v>
                </c:pt>
                <c:pt idx="276">
                  <c:v>702.020202020202</c:v>
                </c:pt>
                <c:pt idx="277">
                  <c:v>712.121212121212</c:v>
                </c:pt>
                <c:pt idx="278">
                  <c:v>717.1717171717173</c:v>
                </c:pt>
                <c:pt idx="279">
                  <c:v>727.2727272727273</c:v>
                </c:pt>
                <c:pt idx="280">
                  <c:v>727.2727272727273</c:v>
                </c:pt>
                <c:pt idx="281">
                  <c:v>737.3737373737374</c:v>
                </c:pt>
                <c:pt idx="282">
                  <c:v>737.3737373737374</c:v>
                </c:pt>
                <c:pt idx="283">
                  <c:v>747.4747474747475</c:v>
                </c:pt>
                <c:pt idx="284">
                  <c:v>752.5252525252524</c:v>
                </c:pt>
                <c:pt idx="285">
                  <c:v>762.6262626262626</c:v>
                </c:pt>
                <c:pt idx="286">
                  <c:v>767.6767676767678</c:v>
                </c:pt>
                <c:pt idx="287">
                  <c:v>777.777777777778</c:v>
                </c:pt>
                <c:pt idx="288">
                  <c:v>787.878787878788</c:v>
                </c:pt>
                <c:pt idx="289">
                  <c:v>787.878787878788</c:v>
                </c:pt>
                <c:pt idx="290">
                  <c:v>787.878787878788</c:v>
                </c:pt>
                <c:pt idx="291">
                  <c:v>797.979797979798</c:v>
                </c:pt>
                <c:pt idx="292">
                  <c:v>813.131313131313</c:v>
                </c:pt>
                <c:pt idx="293">
                  <c:v>813.131313131313</c:v>
                </c:pt>
                <c:pt idx="294">
                  <c:v>823.232323232323</c:v>
                </c:pt>
                <c:pt idx="295">
                  <c:v>828.2828282828283</c:v>
                </c:pt>
                <c:pt idx="296">
                  <c:v>838.3838383838382</c:v>
                </c:pt>
                <c:pt idx="297">
                  <c:v>838.3838383838382</c:v>
                </c:pt>
                <c:pt idx="298">
                  <c:v>848.4848484848483</c:v>
                </c:pt>
                <c:pt idx="299">
                  <c:v>853.5353535353534</c:v>
                </c:pt>
                <c:pt idx="300">
                  <c:v>858.5858585858584</c:v>
                </c:pt>
                <c:pt idx="301">
                  <c:v>858.5858585858584</c:v>
                </c:pt>
                <c:pt idx="302">
                  <c:v>868.6868686868687</c:v>
                </c:pt>
                <c:pt idx="303">
                  <c:v>878.7878787878787</c:v>
                </c:pt>
                <c:pt idx="304">
                  <c:v>888.8888888888887</c:v>
                </c:pt>
                <c:pt idx="305">
                  <c:v>898.9898989898987</c:v>
                </c:pt>
                <c:pt idx="306">
                  <c:v>898.9898989898987</c:v>
                </c:pt>
                <c:pt idx="307">
                  <c:v>909.0909090909089</c:v>
                </c:pt>
                <c:pt idx="308">
                  <c:v>914.1414141414139</c:v>
                </c:pt>
                <c:pt idx="309">
                  <c:v>924.2424242424239</c:v>
                </c:pt>
                <c:pt idx="310">
                  <c:v>939.393939393939</c:v>
                </c:pt>
                <c:pt idx="311">
                  <c:v>934.3434343434343</c:v>
                </c:pt>
                <c:pt idx="312">
                  <c:v>949.4949494949492</c:v>
                </c:pt>
                <c:pt idx="313">
                  <c:v>949.4949494949492</c:v>
                </c:pt>
                <c:pt idx="314">
                  <c:v>959.5959595959595</c:v>
                </c:pt>
                <c:pt idx="315">
                  <c:v>974.7474747474744</c:v>
                </c:pt>
                <c:pt idx="316">
                  <c:v>969.6969696969695</c:v>
                </c:pt>
                <c:pt idx="317">
                  <c:v>984.8484848484848</c:v>
                </c:pt>
                <c:pt idx="318">
                  <c:v>984.8484848484848</c:v>
                </c:pt>
                <c:pt idx="319">
                  <c:v>999.9999999999998</c:v>
                </c:pt>
                <c:pt idx="320">
                  <c:v>999.9999999999998</c:v>
                </c:pt>
                <c:pt idx="321">
                  <c:v>1010.10101010101</c:v>
                </c:pt>
                <c:pt idx="322">
                  <c:v>1010.10101010101</c:v>
                </c:pt>
                <c:pt idx="323">
                  <c:v>1020.20202020202</c:v>
                </c:pt>
                <c:pt idx="324">
                  <c:v>1020.20202020202</c:v>
                </c:pt>
                <c:pt idx="325">
                  <c:v>1035.353535353535</c:v>
                </c:pt>
                <c:pt idx="326">
                  <c:v>1035.353535353535</c:v>
                </c:pt>
                <c:pt idx="327">
                  <c:v>1050.50505050505</c:v>
                </c:pt>
                <c:pt idx="328">
                  <c:v>1045.454545454545</c:v>
                </c:pt>
                <c:pt idx="329">
                  <c:v>1060.606060606061</c:v>
                </c:pt>
                <c:pt idx="330">
                  <c:v>1060.606060606061</c:v>
                </c:pt>
                <c:pt idx="331">
                  <c:v>1070.707070707071</c:v>
                </c:pt>
                <c:pt idx="332">
                  <c:v>1070.707070707071</c:v>
                </c:pt>
                <c:pt idx="333">
                  <c:v>1085.858585858586</c:v>
                </c:pt>
                <c:pt idx="334">
                  <c:v>1085.858585858586</c:v>
                </c:pt>
                <c:pt idx="335">
                  <c:v>1101.010101010101</c:v>
                </c:pt>
                <c:pt idx="336">
                  <c:v>1101.010101010101</c:v>
                </c:pt>
                <c:pt idx="337">
                  <c:v>1106.060606060606</c:v>
                </c:pt>
                <c:pt idx="338">
                  <c:v>1111.111111111111</c:v>
                </c:pt>
                <c:pt idx="339">
                  <c:v>1121.212121212121</c:v>
                </c:pt>
                <c:pt idx="340">
                  <c:v>1121.212121212121</c:v>
                </c:pt>
                <c:pt idx="341">
                  <c:v>1136.363636363636</c:v>
                </c:pt>
                <c:pt idx="342">
                  <c:v>1131.313131313131</c:v>
                </c:pt>
                <c:pt idx="343">
                  <c:v>1141.414141414141</c:v>
                </c:pt>
                <c:pt idx="344">
                  <c:v>1146.464646464646</c:v>
                </c:pt>
                <c:pt idx="345">
                  <c:v>1156.565656565657</c:v>
                </c:pt>
                <c:pt idx="346">
                  <c:v>1156.565656565657</c:v>
                </c:pt>
                <c:pt idx="347">
                  <c:v>1171.717171717172</c:v>
                </c:pt>
                <c:pt idx="348">
                  <c:v>1171.717171717172</c:v>
                </c:pt>
                <c:pt idx="349">
                  <c:v>1181.818181818182</c:v>
                </c:pt>
                <c:pt idx="350">
                  <c:v>1181.818181818182</c:v>
                </c:pt>
                <c:pt idx="351">
                  <c:v>1191.919191919192</c:v>
                </c:pt>
                <c:pt idx="352">
                  <c:v>1196.969696969697</c:v>
                </c:pt>
                <c:pt idx="353">
                  <c:v>1212.121212121212</c:v>
                </c:pt>
                <c:pt idx="354">
                  <c:v>1207.070707070707</c:v>
                </c:pt>
                <c:pt idx="355">
                  <c:v>1207.070707070707</c:v>
                </c:pt>
                <c:pt idx="356">
                  <c:v>1217.171717171717</c:v>
                </c:pt>
                <c:pt idx="357">
                  <c:v>1217.171717171717</c:v>
                </c:pt>
                <c:pt idx="358">
                  <c:v>1232.323232323232</c:v>
                </c:pt>
                <c:pt idx="359">
                  <c:v>1232.323232323232</c:v>
                </c:pt>
                <c:pt idx="360">
                  <c:v>1242.424242424242</c:v>
                </c:pt>
                <c:pt idx="361">
                  <c:v>1247.474747474747</c:v>
                </c:pt>
                <c:pt idx="362">
                  <c:v>1252.525252525252</c:v>
                </c:pt>
                <c:pt idx="363">
                  <c:v>1257.575757575758</c:v>
                </c:pt>
                <c:pt idx="364">
                  <c:v>1262.626262626263</c:v>
                </c:pt>
                <c:pt idx="365">
                  <c:v>1272.727272727273</c:v>
                </c:pt>
                <c:pt idx="366">
                  <c:v>1267.676767676767</c:v>
                </c:pt>
                <c:pt idx="367">
                  <c:v>1267.676767676767</c:v>
                </c:pt>
                <c:pt idx="368">
                  <c:v>1282.828282828283</c:v>
                </c:pt>
                <c:pt idx="369">
                  <c:v>1282.828282828283</c:v>
                </c:pt>
                <c:pt idx="370">
                  <c:v>1282.828282828283</c:v>
                </c:pt>
                <c:pt idx="371">
                  <c:v>1292.929292929293</c:v>
                </c:pt>
                <c:pt idx="372">
                  <c:v>1292.929292929293</c:v>
                </c:pt>
                <c:pt idx="373">
                  <c:v>1292.929292929293</c:v>
                </c:pt>
                <c:pt idx="374">
                  <c:v>1308.080808080808</c:v>
                </c:pt>
                <c:pt idx="375">
                  <c:v>1308.080808080808</c:v>
                </c:pt>
                <c:pt idx="376">
                  <c:v>1308.080808080808</c:v>
                </c:pt>
                <c:pt idx="377">
                  <c:v>1318.181818181818</c:v>
                </c:pt>
                <c:pt idx="378">
                  <c:v>1318.181818181818</c:v>
                </c:pt>
                <c:pt idx="379">
                  <c:v>1323.232323232323</c:v>
                </c:pt>
                <c:pt idx="380">
                  <c:v>1333.333333333333</c:v>
                </c:pt>
                <c:pt idx="381">
                  <c:v>1333.333333333333</c:v>
                </c:pt>
                <c:pt idx="382">
                  <c:v>1333.333333333333</c:v>
                </c:pt>
                <c:pt idx="383">
                  <c:v>1343.434343434343</c:v>
                </c:pt>
                <c:pt idx="384">
                  <c:v>1343.434343434343</c:v>
                </c:pt>
                <c:pt idx="385">
                  <c:v>1343.434343434343</c:v>
                </c:pt>
                <c:pt idx="386">
                  <c:v>1353.535353535353</c:v>
                </c:pt>
                <c:pt idx="387">
                  <c:v>1353.535353535353</c:v>
                </c:pt>
                <c:pt idx="388">
                  <c:v>1353.535353535353</c:v>
                </c:pt>
                <c:pt idx="389">
                  <c:v>1353.535353535353</c:v>
                </c:pt>
                <c:pt idx="390">
                  <c:v>1368.686868686868</c:v>
                </c:pt>
                <c:pt idx="391">
                  <c:v>1363.636363636364</c:v>
                </c:pt>
                <c:pt idx="392">
                  <c:v>1368.686868686868</c:v>
                </c:pt>
                <c:pt idx="393">
                  <c:v>1368.686868686868</c:v>
                </c:pt>
                <c:pt idx="394">
                  <c:v>1383.838383838384</c:v>
                </c:pt>
                <c:pt idx="395">
                  <c:v>1383.838383838384</c:v>
                </c:pt>
                <c:pt idx="396">
                  <c:v>1378.78787878788</c:v>
                </c:pt>
                <c:pt idx="397">
                  <c:v>1378.78787878788</c:v>
                </c:pt>
                <c:pt idx="398">
                  <c:v>1393.939393939394</c:v>
                </c:pt>
                <c:pt idx="399">
                  <c:v>1393.939393939394</c:v>
                </c:pt>
                <c:pt idx="400">
                  <c:v>1388.888888888889</c:v>
                </c:pt>
                <c:pt idx="401">
                  <c:v>1393.939393939394</c:v>
                </c:pt>
                <c:pt idx="402">
                  <c:v>1393.939393939394</c:v>
                </c:pt>
                <c:pt idx="403">
                  <c:v>1404.040404040404</c:v>
                </c:pt>
                <c:pt idx="404">
                  <c:v>1404.040404040404</c:v>
                </c:pt>
                <c:pt idx="405">
                  <c:v>1404.040404040404</c:v>
                </c:pt>
                <c:pt idx="406">
                  <c:v>1404.040404040404</c:v>
                </c:pt>
                <c:pt idx="407">
                  <c:v>1404.040404040404</c:v>
                </c:pt>
                <c:pt idx="408">
                  <c:v>1414.141414141414</c:v>
                </c:pt>
                <c:pt idx="409">
                  <c:v>1419.191919191919</c:v>
                </c:pt>
                <c:pt idx="410">
                  <c:v>1414.141414141414</c:v>
                </c:pt>
                <c:pt idx="411">
                  <c:v>1419.191919191919</c:v>
                </c:pt>
                <c:pt idx="412">
                  <c:v>1414.141414141414</c:v>
                </c:pt>
                <c:pt idx="413">
                  <c:v>1434.343434343434</c:v>
                </c:pt>
                <c:pt idx="414">
                  <c:v>1434.343434343434</c:v>
                </c:pt>
                <c:pt idx="415">
                  <c:v>1429.292929292929</c:v>
                </c:pt>
                <c:pt idx="416">
                  <c:v>1429.292929292929</c:v>
                </c:pt>
                <c:pt idx="417">
                  <c:v>1429.292929292929</c:v>
                </c:pt>
                <c:pt idx="418">
                  <c:v>1439.393939393939</c:v>
                </c:pt>
                <c:pt idx="419">
                  <c:v>1444.444444444444</c:v>
                </c:pt>
                <c:pt idx="420">
                  <c:v>1444.444444444444</c:v>
                </c:pt>
                <c:pt idx="421">
                  <c:v>1444.444444444444</c:v>
                </c:pt>
                <c:pt idx="422">
                  <c:v>1444.444444444444</c:v>
                </c:pt>
                <c:pt idx="423">
                  <c:v>1439.393939393939</c:v>
                </c:pt>
                <c:pt idx="424">
                  <c:v>1444.444444444444</c:v>
                </c:pt>
                <c:pt idx="425">
                  <c:v>1454.545454545454</c:v>
                </c:pt>
                <c:pt idx="426">
                  <c:v>1454.545454545454</c:v>
                </c:pt>
                <c:pt idx="427">
                  <c:v>1459.59595959596</c:v>
                </c:pt>
                <c:pt idx="428">
                  <c:v>1454.545454545454</c:v>
                </c:pt>
                <c:pt idx="429">
                  <c:v>1454.545454545454</c:v>
                </c:pt>
                <c:pt idx="430">
                  <c:v>1454.545454545454</c:v>
                </c:pt>
                <c:pt idx="431">
                  <c:v>1454.545454545454</c:v>
                </c:pt>
                <c:pt idx="432">
                  <c:v>1464.646464646465</c:v>
                </c:pt>
                <c:pt idx="433">
                  <c:v>1464.646464646465</c:v>
                </c:pt>
                <c:pt idx="434">
                  <c:v>1469.69696969697</c:v>
                </c:pt>
                <c:pt idx="435">
                  <c:v>1464.646464646465</c:v>
                </c:pt>
                <c:pt idx="436">
                  <c:v>1464.646464646465</c:v>
                </c:pt>
                <c:pt idx="437">
                  <c:v>1469.69696969697</c:v>
                </c:pt>
                <c:pt idx="438">
                  <c:v>1469.69696969697</c:v>
                </c:pt>
                <c:pt idx="439">
                  <c:v>1474.747474747475</c:v>
                </c:pt>
                <c:pt idx="440">
                  <c:v>1474.747474747475</c:v>
                </c:pt>
                <c:pt idx="441">
                  <c:v>1484.848484848485</c:v>
                </c:pt>
                <c:pt idx="442">
                  <c:v>1479.79797979798</c:v>
                </c:pt>
                <c:pt idx="443">
                  <c:v>1479.79797979798</c:v>
                </c:pt>
                <c:pt idx="444">
                  <c:v>1479.79797979798</c:v>
                </c:pt>
                <c:pt idx="445">
                  <c:v>1474.747474747475</c:v>
                </c:pt>
                <c:pt idx="446">
                  <c:v>1484.848484848485</c:v>
                </c:pt>
                <c:pt idx="447">
                  <c:v>1474.747474747475</c:v>
                </c:pt>
                <c:pt idx="448">
                  <c:v>1484.848484848485</c:v>
                </c:pt>
                <c:pt idx="449">
                  <c:v>1494.949494949495</c:v>
                </c:pt>
                <c:pt idx="450">
                  <c:v>1494.949494949495</c:v>
                </c:pt>
                <c:pt idx="451">
                  <c:v>1489.89898989899</c:v>
                </c:pt>
                <c:pt idx="452">
                  <c:v>1494.949494949495</c:v>
                </c:pt>
                <c:pt idx="453">
                  <c:v>1494.949494949495</c:v>
                </c:pt>
                <c:pt idx="454">
                  <c:v>1484.848484848485</c:v>
                </c:pt>
                <c:pt idx="455">
                  <c:v>1494.949494949495</c:v>
                </c:pt>
                <c:pt idx="456">
                  <c:v>1494.949494949495</c:v>
                </c:pt>
                <c:pt idx="457">
                  <c:v>1505.050505050505</c:v>
                </c:pt>
                <c:pt idx="458">
                  <c:v>1505.050505050505</c:v>
                </c:pt>
                <c:pt idx="459">
                  <c:v>1505.050505050505</c:v>
                </c:pt>
                <c:pt idx="460">
                  <c:v>1505.050505050505</c:v>
                </c:pt>
                <c:pt idx="461">
                  <c:v>1505.050505050505</c:v>
                </c:pt>
                <c:pt idx="462">
                  <c:v>1505.050505050505</c:v>
                </c:pt>
                <c:pt idx="463">
                  <c:v>1505.050505050505</c:v>
                </c:pt>
                <c:pt idx="464">
                  <c:v>1505.050505050505</c:v>
                </c:pt>
                <c:pt idx="465">
                  <c:v>1505.050505050505</c:v>
                </c:pt>
                <c:pt idx="466">
                  <c:v>1500.0</c:v>
                </c:pt>
                <c:pt idx="467">
                  <c:v>1515.151515151515</c:v>
                </c:pt>
                <c:pt idx="468">
                  <c:v>1515.151515151515</c:v>
                </c:pt>
                <c:pt idx="469">
                  <c:v>1515.151515151515</c:v>
                </c:pt>
                <c:pt idx="470">
                  <c:v>1515.151515151515</c:v>
                </c:pt>
                <c:pt idx="471">
                  <c:v>1515.151515151515</c:v>
                </c:pt>
                <c:pt idx="472">
                  <c:v>1515.151515151515</c:v>
                </c:pt>
                <c:pt idx="473">
                  <c:v>1515.151515151515</c:v>
                </c:pt>
                <c:pt idx="474">
                  <c:v>1515.151515151515</c:v>
                </c:pt>
                <c:pt idx="475">
                  <c:v>1515.151515151515</c:v>
                </c:pt>
                <c:pt idx="476">
                  <c:v>1515.151515151515</c:v>
                </c:pt>
                <c:pt idx="477">
                  <c:v>1515.151515151515</c:v>
                </c:pt>
                <c:pt idx="478">
                  <c:v>1515.151515151515</c:v>
                </c:pt>
                <c:pt idx="479">
                  <c:v>1530.30303030303</c:v>
                </c:pt>
                <c:pt idx="480">
                  <c:v>1525.252525252525</c:v>
                </c:pt>
                <c:pt idx="481">
                  <c:v>1525.252525252525</c:v>
                </c:pt>
                <c:pt idx="482">
                  <c:v>1525.252525252525</c:v>
                </c:pt>
                <c:pt idx="483">
                  <c:v>1535.353535353535</c:v>
                </c:pt>
                <c:pt idx="484">
                  <c:v>1530.30303030303</c:v>
                </c:pt>
                <c:pt idx="485">
                  <c:v>1525.252525252525</c:v>
                </c:pt>
                <c:pt idx="486">
                  <c:v>1525.252525252525</c:v>
                </c:pt>
                <c:pt idx="487">
                  <c:v>1525.252525252525</c:v>
                </c:pt>
                <c:pt idx="488">
                  <c:v>1525.252525252525</c:v>
                </c:pt>
                <c:pt idx="489">
                  <c:v>1525.252525252525</c:v>
                </c:pt>
                <c:pt idx="490">
                  <c:v>1525.252525252525</c:v>
                </c:pt>
                <c:pt idx="491">
                  <c:v>1540.40404040404</c:v>
                </c:pt>
              </c:numCache>
            </c:numRef>
          </c:yVal>
          <c:smooth val="1"/>
        </c:ser>
        <c:ser>
          <c:idx val="0"/>
          <c:order val="1"/>
          <c:tx>
            <c:strRef>
              <c:f>'31_10_3'!$T$2</c:f>
              <c:strCache>
                <c:ptCount val="1"/>
                <c:pt idx="0">
                  <c:v>Barre</c:v>
                </c:pt>
              </c:strCache>
            </c:strRef>
          </c:tx>
          <c:spPr>
            <a:ln w="25400">
              <a:solidFill>
                <a:srgbClr val="808080"/>
              </a:solidFill>
              <a:prstDash val="solid"/>
            </a:ln>
          </c:spPr>
          <c:marker>
            <c:symbol val="none"/>
          </c:marker>
          <c:xVal>
            <c:numRef>
              <c:f>'31_10_3'!$E$23:$E$1568</c:f>
              <c:numCache>
                <c:formatCode>General</c:formatCode>
                <c:ptCount val="1546"/>
                <c:pt idx="0">
                  <c:v>0.002</c:v>
                </c:pt>
                <c:pt idx="1">
                  <c:v>0.002</c:v>
                </c:pt>
                <c:pt idx="2">
                  <c:v>0.003</c:v>
                </c:pt>
                <c:pt idx="3">
                  <c:v>0.002</c:v>
                </c:pt>
                <c:pt idx="4">
                  <c:v>0.001</c:v>
                </c:pt>
                <c:pt idx="5">
                  <c:v>0.002</c:v>
                </c:pt>
                <c:pt idx="6">
                  <c:v>0.001</c:v>
                </c:pt>
                <c:pt idx="7">
                  <c:v>0.001</c:v>
                </c:pt>
                <c:pt idx="8">
                  <c:v>0.002</c:v>
                </c:pt>
                <c:pt idx="9">
                  <c:v>0.0</c:v>
                </c:pt>
                <c:pt idx="10">
                  <c:v>0.001</c:v>
                </c:pt>
                <c:pt idx="11">
                  <c:v>0.002</c:v>
                </c:pt>
                <c:pt idx="12">
                  <c:v>0.001</c:v>
                </c:pt>
                <c:pt idx="13">
                  <c:v>0.002</c:v>
                </c:pt>
                <c:pt idx="14">
                  <c:v>0.002</c:v>
                </c:pt>
                <c:pt idx="15">
                  <c:v>0.001</c:v>
                </c:pt>
                <c:pt idx="16">
                  <c:v>0.001</c:v>
                </c:pt>
                <c:pt idx="17">
                  <c:v>0.001</c:v>
                </c:pt>
                <c:pt idx="18">
                  <c:v>0.001</c:v>
                </c:pt>
                <c:pt idx="19">
                  <c:v>0.002</c:v>
                </c:pt>
                <c:pt idx="20">
                  <c:v>0.0</c:v>
                </c:pt>
                <c:pt idx="21">
                  <c:v>0.001</c:v>
                </c:pt>
                <c:pt idx="22">
                  <c:v>0.003</c:v>
                </c:pt>
                <c:pt idx="23">
                  <c:v>0.001</c:v>
                </c:pt>
                <c:pt idx="24">
                  <c:v>0.002</c:v>
                </c:pt>
                <c:pt idx="25">
                  <c:v>0.001</c:v>
                </c:pt>
                <c:pt idx="26">
                  <c:v>0.001</c:v>
                </c:pt>
                <c:pt idx="27">
                  <c:v>0.001</c:v>
                </c:pt>
                <c:pt idx="28">
                  <c:v>0.0</c:v>
                </c:pt>
                <c:pt idx="29">
                  <c:v>0.0</c:v>
                </c:pt>
                <c:pt idx="30">
                  <c:v>0.001</c:v>
                </c:pt>
                <c:pt idx="31">
                  <c:v>0.002</c:v>
                </c:pt>
                <c:pt idx="32">
                  <c:v>0.0</c:v>
                </c:pt>
                <c:pt idx="33">
                  <c:v>0.001</c:v>
                </c:pt>
                <c:pt idx="34">
                  <c:v>0.001</c:v>
                </c:pt>
                <c:pt idx="35">
                  <c:v>0.002</c:v>
                </c:pt>
                <c:pt idx="36">
                  <c:v>0.001</c:v>
                </c:pt>
                <c:pt idx="37">
                  <c:v>0.001</c:v>
                </c:pt>
                <c:pt idx="38">
                  <c:v>0.001</c:v>
                </c:pt>
                <c:pt idx="39">
                  <c:v>0.0</c:v>
                </c:pt>
                <c:pt idx="40">
                  <c:v>0.001</c:v>
                </c:pt>
                <c:pt idx="41">
                  <c:v>0.002</c:v>
                </c:pt>
                <c:pt idx="42">
                  <c:v>0.001</c:v>
                </c:pt>
                <c:pt idx="43">
                  <c:v>0.001</c:v>
                </c:pt>
                <c:pt idx="44">
                  <c:v>0.0</c:v>
                </c:pt>
                <c:pt idx="45">
                  <c:v>0.001</c:v>
                </c:pt>
                <c:pt idx="46">
                  <c:v>0.001</c:v>
                </c:pt>
                <c:pt idx="47">
                  <c:v>0.0</c:v>
                </c:pt>
                <c:pt idx="48">
                  <c:v>0.001</c:v>
                </c:pt>
                <c:pt idx="49">
                  <c:v>0.001</c:v>
                </c:pt>
                <c:pt idx="50">
                  <c:v>0.001</c:v>
                </c:pt>
                <c:pt idx="51">
                  <c:v>0.001</c:v>
                </c:pt>
                <c:pt idx="52">
                  <c:v>0.001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0.001</c:v>
                </c:pt>
                <c:pt idx="58">
                  <c:v>0.003</c:v>
                </c:pt>
                <c:pt idx="59">
                  <c:v>0.004</c:v>
                </c:pt>
                <c:pt idx="60">
                  <c:v>0.003</c:v>
                </c:pt>
                <c:pt idx="61">
                  <c:v>0.003</c:v>
                </c:pt>
                <c:pt idx="62">
                  <c:v>0.002</c:v>
                </c:pt>
                <c:pt idx="63">
                  <c:v>0.003</c:v>
                </c:pt>
                <c:pt idx="64">
                  <c:v>0.003</c:v>
                </c:pt>
                <c:pt idx="65">
                  <c:v>0.002</c:v>
                </c:pt>
                <c:pt idx="66">
                  <c:v>0.003</c:v>
                </c:pt>
                <c:pt idx="67">
                  <c:v>0.002</c:v>
                </c:pt>
                <c:pt idx="68">
                  <c:v>0.003</c:v>
                </c:pt>
                <c:pt idx="69">
                  <c:v>0.002</c:v>
                </c:pt>
                <c:pt idx="70">
                  <c:v>0.002</c:v>
                </c:pt>
                <c:pt idx="71">
                  <c:v>0.002</c:v>
                </c:pt>
                <c:pt idx="72">
                  <c:v>0.001</c:v>
                </c:pt>
                <c:pt idx="73">
                  <c:v>0.002</c:v>
                </c:pt>
                <c:pt idx="74">
                  <c:v>0.002</c:v>
                </c:pt>
                <c:pt idx="75">
                  <c:v>0.002</c:v>
                </c:pt>
                <c:pt idx="76">
                  <c:v>0.002</c:v>
                </c:pt>
                <c:pt idx="77">
                  <c:v>0.002</c:v>
                </c:pt>
                <c:pt idx="78">
                  <c:v>0.003</c:v>
                </c:pt>
                <c:pt idx="79">
                  <c:v>0.002</c:v>
                </c:pt>
                <c:pt idx="80">
                  <c:v>0.002</c:v>
                </c:pt>
                <c:pt idx="81">
                  <c:v>0.003</c:v>
                </c:pt>
                <c:pt idx="82">
                  <c:v>0.004</c:v>
                </c:pt>
                <c:pt idx="83">
                  <c:v>0.003</c:v>
                </c:pt>
                <c:pt idx="84">
                  <c:v>0.002</c:v>
                </c:pt>
                <c:pt idx="85">
                  <c:v>0.004</c:v>
                </c:pt>
                <c:pt idx="86">
                  <c:v>0.004</c:v>
                </c:pt>
                <c:pt idx="87">
                  <c:v>0.004</c:v>
                </c:pt>
                <c:pt idx="88">
                  <c:v>0.007</c:v>
                </c:pt>
                <c:pt idx="89">
                  <c:v>0.007</c:v>
                </c:pt>
                <c:pt idx="90">
                  <c:v>0.008</c:v>
                </c:pt>
                <c:pt idx="91">
                  <c:v>0.01</c:v>
                </c:pt>
                <c:pt idx="92">
                  <c:v>0.011</c:v>
                </c:pt>
                <c:pt idx="93">
                  <c:v>0.012</c:v>
                </c:pt>
                <c:pt idx="94">
                  <c:v>0.014</c:v>
                </c:pt>
                <c:pt idx="95">
                  <c:v>0.016</c:v>
                </c:pt>
                <c:pt idx="96">
                  <c:v>0.017</c:v>
                </c:pt>
                <c:pt idx="97">
                  <c:v>0.019</c:v>
                </c:pt>
                <c:pt idx="98">
                  <c:v>0.021</c:v>
                </c:pt>
                <c:pt idx="99">
                  <c:v>0.022</c:v>
                </c:pt>
                <c:pt idx="100">
                  <c:v>0.026</c:v>
                </c:pt>
                <c:pt idx="101">
                  <c:v>0.027</c:v>
                </c:pt>
                <c:pt idx="102">
                  <c:v>0.029</c:v>
                </c:pt>
                <c:pt idx="103">
                  <c:v>0.032</c:v>
                </c:pt>
                <c:pt idx="104">
                  <c:v>0.033</c:v>
                </c:pt>
                <c:pt idx="105">
                  <c:v>0.036</c:v>
                </c:pt>
                <c:pt idx="106">
                  <c:v>0.038</c:v>
                </c:pt>
                <c:pt idx="107">
                  <c:v>0.04</c:v>
                </c:pt>
                <c:pt idx="108">
                  <c:v>0.042</c:v>
                </c:pt>
                <c:pt idx="109">
                  <c:v>0.045</c:v>
                </c:pt>
                <c:pt idx="110">
                  <c:v>0.048</c:v>
                </c:pt>
                <c:pt idx="111">
                  <c:v>0.052</c:v>
                </c:pt>
                <c:pt idx="112">
                  <c:v>0.052</c:v>
                </c:pt>
                <c:pt idx="113">
                  <c:v>0.054</c:v>
                </c:pt>
                <c:pt idx="114">
                  <c:v>0.056</c:v>
                </c:pt>
                <c:pt idx="115">
                  <c:v>0.059</c:v>
                </c:pt>
                <c:pt idx="116">
                  <c:v>0.061</c:v>
                </c:pt>
                <c:pt idx="117">
                  <c:v>0.064</c:v>
                </c:pt>
                <c:pt idx="118">
                  <c:v>0.067</c:v>
                </c:pt>
                <c:pt idx="119">
                  <c:v>0.069</c:v>
                </c:pt>
                <c:pt idx="120">
                  <c:v>0.072</c:v>
                </c:pt>
                <c:pt idx="121">
                  <c:v>0.074</c:v>
                </c:pt>
                <c:pt idx="122">
                  <c:v>0.077</c:v>
                </c:pt>
                <c:pt idx="123">
                  <c:v>0.082</c:v>
                </c:pt>
                <c:pt idx="124">
                  <c:v>0.082</c:v>
                </c:pt>
                <c:pt idx="125">
                  <c:v>0.085</c:v>
                </c:pt>
                <c:pt idx="126">
                  <c:v>0.087</c:v>
                </c:pt>
                <c:pt idx="127">
                  <c:v>0.091</c:v>
                </c:pt>
                <c:pt idx="128">
                  <c:v>0.093</c:v>
                </c:pt>
                <c:pt idx="129">
                  <c:v>0.096</c:v>
                </c:pt>
                <c:pt idx="130">
                  <c:v>0.097</c:v>
                </c:pt>
                <c:pt idx="131">
                  <c:v>0.1</c:v>
                </c:pt>
                <c:pt idx="132">
                  <c:v>0.102</c:v>
                </c:pt>
                <c:pt idx="133">
                  <c:v>0.106</c:v>
                </c:pt>
                <c:pt idx="134">
                  <c:v>0.107</c:v>
                </c:pt>
                <c:pt idx="135">
                  <c:v>0.109</c:v>
                </c:pt>
                <c:pt idx="136">
                  <c:v>0.111</c:v>
                </c:pt>
                <c:pt idx="137">
                  <c:v>0.112</c:v>
                </c:pt>
                <c:pt idx="138">
                  <c:v>0.113</c:v>
                </c:pt>
                <c:pt idx="139">
                  <c:v>0.116</c:v>
                </c:pt>
                <c:pt idx="140">
                  <c:v>0.119</c:v>
                </c:pt>
                <c:pt idx="141">
                  <c:v>0.119</c:v>
                </c:pt>
                <c:pt idx="142">
                  <c:v>0.119</c:v>
                </c:pt>
                <c:pt idx="143">
                  <c:v>0.119</c:v>
                </c:pt>
                <c:pt idx="144">
                  <c:v>0.121</c:v>
                </c:pt>
                <c:pt idx="145">
                  <c:v>0.119</c:v>
                </c:pt>
                <c:pt idx="146">
                  <c:v>0.12</c:v>
                </c:pt>
                <c:pt idx="147">
                  <c:v>0.12</c:v>
                </c:pt>
                <c:pt idx="148">
                  <c:v>0.121</c:v>
                </c:pt>
                <c:pt idx="149">
                  <c:v>0.122</c:v>
                </c:pt>
                <c:pt idx="150">
                  <c:v>0.122</c:v>
                </c:pt>
                <c:pt idx="151">
                  <c:v>0.121</c:v>
                </c:pt>
                <c:pt idx="152">
                  <c:v>0.123</c:v>
                </c:pt>
                <c:pt idx="153">
                  <c:v>0.126</c:v>
                </c:pt>
                <c:pt idx="154">
                  <c:v>0.122</c:v>
                </c:pt>
                <c:pt idx="155">
                  <c:v>0.121</c:v>
                </c:pt>
                <c:pt idx="156">
                  <c:v>0.123</c:v>
                </c:pt>
                <c:pt idx="157">
                  <c:v>0.128</c:v>
                </c:pt>
                <c:pt idx="158">
                  <c:v>0.134</c:v>
                </c:pt>
                <c:pt idx="159">
                  <c:v>0.137</c:v>
                </c:pt>
                <c:pt idx="160">
                  <c:v>0.139</c:v>
                </c:pt>
                <c:pt idx="161">
                  <c:v>0.141</c:v>
                </c:pt>
                <c:pt idx="162">
                  <c:v>0.145</c:v>
                </c:pt>
                <c:pt idx="163">
                  <c:v>0.15</c:v>
                </c:pt>
                <c:pt idx="164">
                  <c:v>0.153</c:v>
                </c:pt>
                <c:pt idx="165">
                  <c:v>0.158</c:v>
                </c:pt>
                <c:pt idx="166">
                  <c:v>0.157</c:v>
                </c:pt>
                <c:pt idx="167">
                  <c:v>0.158</c:v>
                </c:pt>
                <c:pt idx="168">
                  <c:v>0.162</c:v>
                </c:pt>
                <c:pt idx="169">
                  <c:v>0.165</c:v>
                </c:pt>
                <c:pt idx="170">
                  <c:v>0.168</c:v>
                </c:pt>
                <c:pt idx="171">
                  <c:v>0.172</c:v>
                </c:pt>
                <c:pt idx="172">
                  <c:v>0.174</c:v>
                </c:pt>
                <c:pt idx="173">
                  <c:v>0.181</c:v>
                </c:pt>
                <c:pt idx="174">
                  <c:v>0.187</c:v>
                </c:pt>
                <c:pt idx="175">
                  <c:v>0.19</c:v>
                </c:pt>
                <c:pt idx="176">
                  <c:v>0.192</c:v>
                </c:pt>
                <c:pt idx="177">
                  <c:v>0.197</c:v>
                </c:pt>
                <c:pt idx="178">
                  <c:v>0.202</c:v>
                </c:pt>
                <c:pt idx="179">
                  <c:v>0.205</c:v>
                </c:pt>
                <c:pt idx="180">
                  <c:v>0.211</c:v>
                </c:pt>
                <c:pt idx="181">
                  <c:v>0.216</c:v>
                </c:pt>
                <c:pt idx="182">
                  <c:v>0.22</c:v>
                </c:pt>
                <c:pt idx="183">
                  <c:v>0.225</c:v>
                </c:pt>
                <c:pt idx="184">
                  <c:v>0.226</c:v>
                </c:pt>
                <c:pt idx="185">
                  <c:v>0.233</c:v>
                </c:pt>
                <c:pt idx="186">
                  <c:v>0.237</c:v>
                </c:pt>
                <c:pt idx="187">
                  <c:v>0.24</c:v>
                </c:pt>
                <c:pt idx="188">
                  <c:v>0.243</c:v>
                </c:pt>
                <c:pt idx="189">
                  <c:v>0.249</c:v>
                </c:pt>
                <c:pt idx="190">
                  <c:v>0.252</c:v>
                </c:pt>
                <c:pt idx="191">
                  <c:v>0.257</c:v>
                </c:pt>
                <c:pt idx="192">
                  <c:v>0.262</c:v>
                </c:pt>
                <c:pt idx="193">
                  <c:v>0.263</c:v>
                </c:pt>
                <c:pt idx="194">
                  <c:v>0.269</c:v>
                </c:pt>
                <c:pt idx="195">
                  <c:v>0.272</c:v>
                </c:pt>
                <c:pt idx="196">
                  <c:v>0.274</c:v>
                </c:pt>
                <c:pt idx="197">
                  <c:v>0.279</c:v>
                </c:pt>
                <c:pt idx="198">
                  <c:v>0.281</c:v>
                </c:pt>
                <c:pt idx="199">
                  <c:v>0.284</c:v>
                </c:pt>
                <c:pt idx="200">
                  <c:v>0.288</c:v>
                </c:pt>
                <c:pt idx="201">
                  <c:v>0.29</c:v>
                </c:pt>
                <c:pt idx="202">
                  <c:v>0.293</c:v>
                </c:pt>
                <c:pt idx="203">
                  <c:v>0.295</c:v>
                </c:pt>
                <c:pt idx="204">
                  <c:v>0.296</c:v>
                </c:pt>
                <c:pt idx="205">
                  <c:v>0.296</c:v>
                </c:pt>
                <c:pt idx="206">
                  <c:v>0.299</c:v>
                </c:pt>
                <c:pt idx="207">
                  <c:v>0.302</c:v>
                </c:pt>
                <c:pt idx="208">
                  <c:v>0.308</c:v>
                </c:pt>
                <c:pt idx="209">
                  <c:v>0.312</c:v>
                </c:pt>
                <c:pt idx="210">
                  <c:v>0.316</c:v>
                </c:pt>
                <c:pt idx="211">
                  <c:v>0.32</c:v>
                </c:pt>
                <c:pt idx="212">
                  <c:v>0.325</c:v>
                </c:pt>
                <c:pt idx="213">
                  <c:v>0.329</c:v>
                </c:pt>
                <c:pt idx="214">
                  <c:v>0.333</c:v>
                </c:pt>
                <c:pt idx="215">
                  <c:v>0.339</c:v>
                </c:pt>
                <c:pt idx="216">
                  <c:v>0.344</c:v>
                </c:pt>
                <c:pt idx="217">
                  <c:v>0.347</c:v>
                </c:pt>
                <c:pt idx="218">
                  <c:v>0.352</c:v>
                </c:pt>
                <c:pt idx="219">
                  <c:v>0.357</c:v>
                </c:pt>
                <c:pt idx="220">
                  <c:v>0.361</c:v>
                </c:pt>
                <c:pt idx="221">
                  <c:v>0.367</c:v>
                </c:pt>
                <c:pt idx="222">
                  <c:v>0.37</c:v>
                </c:pt>
                <c:pt idx="223">
                  <c:v>0.377</c:v>
                </c:pt>
                <c:pt idx="224">
                  <c:v>0.382</c:v>
                </c:pt>
                <c:pt idx="225">
                  <c:v>0.385</c:v>
                </c:pt>
                <c:pt idx="226">
                  <c:v>0.39</c:v>
                </c:pt>
                <c:pt idx="227">
                  <c:v>0.395</c:v>
                </c:pt>
                <c:pt idx="228">
                  <c:v>0.402</c:v>
                </c:pt>
                <c:pt idx="229">
                  <c:v>0.407</c:v>
                </c:pt>
                <c:pt idx="230">
                  <c:v>0.413</c:v>
                </c:pt>
                <c:pt idx="231">
                  <c:v>0.419</c:v>
                </c:pt>
                <c:pt idx="232">
                  <c:v>0.422</c:v>
                </c:pt>
                <c:pt idx="233">
                  <c:v>0.429</c:v>
                </c:pt>
                <c:pt idx="234">
                  <c:v>0.435</c:v>
                </c:pt>
                <c:pt idx="235">
                  <c:v>0.439</c:v>
                </c:pt>
                <c:pt idx="236">
                  <c:v>0.444</c:v>
                </c:pt>
                <c:pt idx="237">
                  <c:v>0.45</c:v>
                </c:pt>
                <c:pt idx="238">
                  <c:v>0.455</c:v>
                </c:pt>
                <c:pt idx="239">
                  <c:v>0.461</c:v>
                </c:pt>
                <c:pt idx="240">
                  <c:v>0.466</c:v>
                </c:pt>
                <c:pt idx="241">
                  <c:v>0.473</c:v>
                </c:pt>
                <c:pt idx="242">
                  <c:v>0.479</c:v>
                </c:pt>
                <c:pt idx="243">
                  <c:v>0.484</c:v>
                </c:pt>
                <c:pt idx="244">
                  <c:v>0.494</c:v>
                </c:pt>
                <c:pt idx="245">
                  <c:v>0.499</c:v>
                </c:pt>
                <c:pt idx="246">
                  <c:v>0.504</c:v>
                </c:pt>
                <c:pt idx="247">
                  <c:v>0.511</c:v>
                </c:pt>
                <c:pt idx="248">
                  <c:v>0.517</c:v>
                </c:pt>
                <c:pt idx="249">
                  <c:v>0.522</c:v>
                </c:pt>
                <c:pt idx="250">
                  <c:v>0.53</c:v>
                </c:pt>
                <c:pt idx="251">
                  <c:v>0.537</c:v>
                </c:pt>
                <c:pt idx="252">
                  <c:v>0.543</c:v>
                </c:pt>
                <c:pt idx="253">
                  <c:v>0.55</c:v>
                </c:pt>
                <c:pt idx="254">
                  <c:v>0.557</c:v>
                </c:pt>
                <c:pt idx="255">
                  <c:v>0.563</c:v>
                </c:pt>
                <c:pt idx="256">
                  <c:v>0.569</c:v>
                </c:pt>
                <c:pt idx="257">
                  <c:v>0.577</c:v>
                </c:pt>
                <c:pt idx="258">
                  <c:v>0.582</c:v>
                </c:pt>
                <c:pt idx="259">
                  <c:v>0.59</c:v>
                </c:pt>
                <c:pt idx="260">
                  <c:v>0.597</c:v>
                </c:pt>
                <c:pt idx="261">
                  <c:v>0.604</c:v>
                </c:pt>
                <c:pt idx="262">
                  <c:v>0.612</c:v>
                </c:pt>
                <c:pt idx="263">
                  <c:v>0.618</c:v>
                </c:pt>
                <c:pt idx="264">
                  <c:v>0.626</c:v>
                </c:pt>
                <c:pt idx="265">
                  <c:v>0.634</c:v>
                </c:pt>
                <c:pt idx="266">
                  <c:v>0.643</c:v>
                </c:pt>
                <c:pt idx="267">
                  <c:v>0.65</c:v>
                </c:pt>
                <c:pt idx="268">
                  <c:v>0.658</c:v>
                </c:pt>
                <c:pt idx="269">
                  <c:v>0.665</c:v>
                </c:pt>
                <c:pt idx="270">
                  <c:v>0.676</c:v>
                </c:pt>
                <c:pt idx="271">
                  <c:v>0.683</c:v>
                </c:pt>
                <c:pt idx="272">
                  <c:v>0.69</c:v>
                </c:pt>
                <c:pt idx="273">
                  <c:v>0.699</c:v>
                </c:pt>
                <c:pt idx="274">
                  <c:v>0.707</c:v>
                </c:pt>
                <c:pt idx="275">
                  <c:v>0.717</c:v>
                </c:pt>
                <c:pt idx="276">
                  <c:v>0.725</c:v>
                </c:pt>
                <c:pt idx="277">
                  <c:v>0.733</c:v>
                </c:pt>
                <c:pt idx="278">
                  <c:v>0.743</c:v>
                </c:pt>
                <c:pt idx="279">
                  <c:v>0.753</c:v>
                </c:pt>
                <c:pt idx="280">
                  <c:v>0.761</c:v>
                </c:pt>
                <c:pt idx="281">
                  <c:v>0.769</c:v>
                </c:pt>
                <c:pt idx="282">
                  <c:v>0.777</c:v>
                </c:pt>
                <c:pt idx="283">
                  <c:v>0.793</c:v>
                </c:pt>
                <c:pt idx="284">
                  <c:v>0.802</c:v>
                </c:pt>
                <c:pt idx="285">
                  <c:v>0.811</c:v>
                </c:pt>
                <c:pt idx="286">
                  <c:v>0.819</c:v>
                </c:pt>
                <c:pt idx="287">
                  <c:v>0.828</c:v>
                </c:pt>
                <c:pt idx="288">
                  <c:v>0.838</c:v>
                </c:pt>
                <c:pt idx="289">
                  <c:v>0.848</c:v>
                </c:pt>
                <c:pt idx="290">
                  <c:v>0.857</c:v>
                </c:pt>
                <c:pt idx="291">
                  <c:v>0.867</c:v>
                </c:pt>
                <c:pt idx="292">
                  <c:v>0.877</c:v>
                </c:pt>
                <c:pt idx="293">
                  <c:v>0.887</c:v>
                </c:pt>
                <c:pt idx="294">
                  <c:v>0.896</c:v>
                </c:pt>
                <c:pt idx="295">
                  <c:v>0.907</c:v>
                </c:pt>
                <c:pt idx="296">
                  <c:v>0.916</c:v>
                </c:pt>
                <c:pt idx="297">
                  <c:v>0.926</c:v>
                </c:pt>
                <c:pt idx="298">
                  <c:v>0.935</c:v>
                </c:pt>
                <c:pt idx="299">
                  <c:v>0.945</c:v>
                </c:pt>
                <c:pt idx="300">
                  <c:v>0.954</c:v>
                </c:pt>
                <c:pt idx="301">
                  <c:v>0.965</c:v>
                </c:pt>
                <c:pt idx="302">
                  <c:v>0.975</c:v>
                </c:pt>
                <c:pt idx="303">
                  <c:v>0.987</c:v>
                </c:pt>
                <c:pt idx="304">
                  <c:v>0.997</c:v>
                </c:pt>
                <c:pt idx="305">
                  <c:v>1.007</c:v>
                </c:pt>
                <c:pt idx="306">
                  <c:v>1.017</c:v>
                </c:pt>
                <c:pt idx="307">
                  <c:v>1.028</c:v>
                </c:pt>
                <c:pt idx="308">
                  <c:v>1.04</c:v>
                </c:pt>
                <c:pt idx="309">
                  <c:v>1.049</c:v>
                </c:pt>
                <c:pt idx="310">
                  <c:v>1.061</c:v>
                </c:pt>
                <c:pt idx="311">
                  <c:v>1.069</c:v>
                </c:pt>
                <c:pt idx="312">
                  <c:v>1.081</c:v>
                </c:pt>
                <c:pt idx="313">
                  <c:v>1.092</c:v>
                </c:pt>
                <c:pt idx="314">
                  <c:v>1.102</c:v>
                </c:pt>
                <c:pt idx="315">
                  <c:v>1.112</c:v>
                </c:pt>
                <c:pt idx="316">
                  <c:v>1.124</c:v>
                </c:pt>
                <c:pt idx="317">
                  <c:v>1.133</c:v>
                </c:pt>
                <c:pt idx="318">
                  <c:v>1.146</c:v>
                </c:pt>
                <c:pt idx="319">
                  <c:v>1.156</c:v>
                </c:pt>
                <c:pt idx="320">
                  <c:v>1.166</c:v>
                </c:pt>
                <c:pt idx="321">
                  <c:v>1.177</c:v>
                </c:pt>
                <c:pt idx="322">
                  <c:v>1.189</c:v>
                </c:pt>
                <c:pt idx="323">
                  <c:v>1.199</c:v>
                </c:pt>
                <c:pt idx="324">
                  <c:v>1.211</c:v>
                </c:pt>
                <c:pt idx="325">
                  <c:v>1.221</c:v>
                </c:pt>
                <c:pt idx="326">
                  <c:v>1.231</c:v>
                </c:pt>
                <c:pt idx="327">
                  <c:v>1.241</c:v>
                </c:pt>
                <c:pt idx="328">
                  <c:v>1.252</c:v>
                </c:pt>
                <c:pt idx="329">
                  <c:v>1.265</c:v>
                </c:pt>
                <c:pt idx="330">
                  <c:v>1.274</c:v>
                </c:pt>
                <c:pt idx="331">
                  <c:v>1.286</c:v>
                </c:pt>
                <c:pt idx="332">
                  <c:v>1.297</c:v>
                </c:pt>
                <c:pt idx="333">
                  <c:v>1.307</c:v>
                </c:pt>
                <c:pt idx="334">
                  <c:v>1.319</c:v>
                </c:pt>
                <c:pt idx="335">
                  <c:v>1.328</c:v>
                </c:pt>
                <c:pt idx="336">
                  <c:v>1.339</c:v>
                </c:pt>
                <c:pt idx="337">
                  <c:v>1.35</c:v>
                </c:pt>
                <c:pt idx="338">
                  <c:v>1.362</c:v>
                </c:pt>
                <c:pt idx="339">
                  <c:v>1.372</c:v>
                </c:pt>
                <c:pt idx="340">
                  <c:v>1.385</c:v>
                </c:pt>
                <c:pt idx="341">
                  <c:v>1.394</c:v>
                </c:pt>
                <c:pt idx="342">
                  <c:v>1.407</c:v>
                </c:pt>
                <c:pt idx="343">
                  <c:v>1.416</c:v>
                </c:pt>
                <c:pt idx="344">
                  <c:v>1.427</c:v>
                </c:pt>
                <c:pt idx="345">
                  <c:v>1.439</c:v>
                </c:pt>
                <c:pt idx="346">
                  <c:v>1.451</c:v>
                </c:pt>
                <c:pt idx="347">
                  <c:v>1.462</c:v>
                </c:pt>
                <c:pt idx="348">
                  <c:v>1.47</c:v>
                </c:pt>
                <c:pt idx="349">
                  <c:v>1.483</c:v>
                </c:pt>
                <c:pt idx="350">
                  <c:v>1.494</c:v>
                </c:pt>
                <c:pt idx="351">
                  <c:v>1.504</c:v>
                </c:pt>
                <c:pt idx="352">
                  <c:v>1.516</c:v>
                </c:pt>
                <c:pt idx="353">
                  <c:v>1.527</c:v>
                </c:pt>
                <c:pt idx="354">
                  <c:v>1.537</c:v>
                </c:pt>
                <c:pt idx="355">
                  <c:v>1.549</c:v>
                </c:pt>
                <c:pt idx="356">
                  <c:v>1.56</c:v>
                </c:pt>
                <c:pt idx="357">
                  <c:v>1.572</c:v>
                </c:pt>
                <c:pt idx="358">
                  <c:v>1.583</c:v>
                </c:pt>
                <c:pt idx="359">
                  <c:v>1.594</c:v>
                </c:pt>
                <c:pt idx="360">
                  <c:v>1.605</c:v>
                </c:pt>
                <c:pt idx="361">
                  <c:v>1.618</c:v>
                </c:pt>
                <c:pt idx="362">
                  <c:v>1.628</c:v>
                </c:pt>
                <c:pt idx="363">
                  <c:v>1.64</c:v>
                </c:pt>
                <c:pt idx="364">
                  <c:v>1.651</c:v>
                </c:pt>
                <c:pt idx="365">
                  <c:v>1.662</c:v>
                </c:pt>
                <c:pt idx="366">
                  <c:v>1.672</c:v>
                </c:pt>
                <c:pt idx="367">
                  <c:v>1.685</c:v>
                </c:pt>
                <c:pt idx="368">
                  <c:v>1.696</c:v>
                </c:pt>
                <c:pt idx="369">
                  <c:v>1.708</c:v>
                </c:pt>
                <c:pt idx="370">
                  <c:v>1.719</c:v>
                </c:pt>
                <c:pt idx="371">
                  <c:v>1.73</c:v>
                </c:pt>
                <c:pt idx="372">
                  <c:v>1.742</c:v>
                </c:pt>
                <c:pt idx="373">
                  <c:v>1.754</c:v>
                </c:pt>
                <c:pt idx="374">
                  <c:v>1.763</c:v>
                </c:pt>
                <c:pt idx="375">
                  <c:v>1.775</c:v>
                </c:pt>
                <c:pt idx="376">
                  <c:v>1.786</c:v>
                </c:pt>
                <c:pt idx="377">
                  <c:v>1.798</c:v>
                </c:pt>
                <c:pt idx="378">
                  <c:v>1.809</c:v>
                </c:pt>
                <c:pt idx="379">
                  <c:v>1.821</c:v>
                </c:pt>
                <c:pt idx="380">
                  <c:v>1.831</c:v>
                </c:pt>
                <c:pt idx="381">
                  <c:v>1.844</c:v>
                </c:pt>
                <c:pt idx="382">
                  <c:v>1.855</c:v>
                </c:pt>
                <c:pt idx="383">
                  <c:v>1.867</c:v>
                </c:pt>
                <c:pt idx="384">
                  <c:v>1.877</c:v>
                </c:pt>
                <c:pt idx="385">
                  <c:v>1.888</c:v>
                </c:pt>
                <c:pt idx="386">
                  <c:v>1.9</c:v>
                </c:pt>
                <c:pt idx="387">
                  <c:v>1.91</c:v>
                </c:pt>
                <c:pt idx="388">
                  <c:v>1.921</c:v>
                </c:pt>
                <c:pt idx="389">
                  <c:v>1.933</c:v>
                </c:pt>
                <c:pt idx="390">
                  <c:v>1.943</c:v>
                </c:pt>
                <c:pt idx="391">
                  <c:v>1.955</c:v>
                </c:pt>
                <c:pt idx="392">
                  <c:v>1.965</c:v>
                </c:pt>
                <c:pt idx="393">
                  <c:v>1.977</c:v>
                </c:pt>
                <c:pt idx="394">
                  <c:v>1.988</c:v>
                </c:pt>
                <c:pt idx="395">
                  <c:v>2.0</c:v>
                </c:pt>
                <c:pt idx="396">
                  <c:v>2.011</c:v>
                </c:pt>
                <c:pt idx="397">
                  <c:v>2.023</c:v>
                </c:pt>
                <c:pt idx="398">
                  <c:v>2.033</c:v>
                </c:pt>
                <c:pt idx="399">
                  <c:v>2.046</c:v>
                </c:pt>
                <c:pt idx="400">
                  <c:v>2.056</c:v>
                </c:pt>
                <c:pt idx="401">
                  <c:v>2.067</c:v>
                </c:pt>
                <c:pt idx="402">
                  <c:v>2.078</c:v>
                </c:pt>
                <c:pt idx="403">
                  <c:v>2.09</c:v>
                </c:pt>
                <c:pt idx="404">
                  <c:v>2.1</c:v>
                </c:pt>
                <c:pt idx="405">
                  <c:v>2.11</c:v>
                </c:pt>
                <c:pt idx="406">
                  <c:v>2.123</c:v>
                </c:pt>
                <c:pt idx="407">
                  <c:v>2.134</c:v>
                </c:pt>
                <c:pt idx="408">
                  <c:v>2.144</c:v>
                </c:pt>
                <c:pt idx="409">
                  <c:v>2.154</c:v>
                </c:pt>
                <c:pt idx="410">
                  <c:v>2.165</c:v>
                </c:pt>
                <c:pt idx="411">
                  <c:v>2.176</c:v>
                </c:pt>
                <c:pt idx="412">
                  <c:v>2.189</c:v>
                </c:pt>
                <c:pt idx="413">
                  <c:v>2.199</c:v>
                </c:pt>
                <c:pt idx="414">
                  <c:v>2.211</c:v>
                </c:pt>
                <c:pt idx="415">
                  <c:v>2.22</c:v>
                </c:pt>
                <c:pt idx="416">
                  <c:v>2.23</c:v>
                </c:pt>
                <c:pt idx="417">
                  <c:v>2.241</c:v>
                </c:pt>
                <c:pt idx="418">
                  <c:v>2.254</c:v>
                </c:pt>
                <c:pt idx="419">
                  <c:v>2.264</c:v>
                </c:pt>
                <c:pt idx="420">
                  <c:v>2.275</c:v>
                </c:pt>
                <c:pt idx="421">
                  <c:v>2.286</c:v>
                </c:pt>
                <c:pt idx="422">
                  <c:v>2.297</c:v>
                </c:pt>
                <c:pt idx="423">
                  <c:v>2.308</c:v>
                </c:pt>
                <c:pt idx="424">
                  <c:v>2.318</c:v>
                </c:pt>
                <c:pt idx="425">
                  <c:v>2.33</c:v>
                </c:pt>
                <c:pt idx="426">
                  <c:v>2.338999999999999</c:v>
                </c:pt>
                <c:pt idx="427">
                  <c:v>2.35</c:v>
                </c:pt>
                <c:pt idx="428">
                  <c:v>2.362</c:v>
                </c:pt>
                <c:pt idx="429">
                  <c:v>2.371999999999999</c:v>
                </c:pt>
                <c:pt idx="430">
                  <c:v>2.383</c:v>
                </c:pt>
                <c:pt idx="431">
                  <c:v>2.393</c:v>
                </c:pt>
                <c:pt idx="432">
                  <c:v>2.404</c:v>
                </c:pt>
                <c:pt idx="433">
                  <c:v>2.415</c:v>
                </c:pt>
                <c:pt idx="434">
                  <c:v>2.425</c:v>
                </c:pt>
                <c:pt idx="435">
                  <c:v>2.437</c:v>
                </c:pt>
                <c:pt idx="436">
                  <c:v>2.447</c:v>
                </c:pt>
                <c:pt idx="437">
                  <c:v>2.458</c:v>
                </c:pt>
                <c:pt idx="438">
                  <c:v>2.468</c:v>
                </c:pt>
                <c:pt idx="439">
                  <c:v>2.479</c:v>
                </c:pt>
                <c:pt idx="440">
                  <c:v>2.49</c:v>
                </c:pt>
                <c:pt idx="441">
                  <c:v>2.5</c:v>
                </c:pt>
                <c:pt idx="442">
                  <c:v>2.511</c:v>
                </c:pt>
                <c:pt idx="443">
                  <c:v>2.521</c:v>
                </c:pt>
                <c:pt idx="444">
                  <c:v>2.53</c:v>
                </c:pt>
                <c:pt idx="445">
                  <c:v>2.541</c:v>
                </c:pt>
                <c:pt idx="446">
                  <c:v>2.551</c:v>
                </c:pt>
                <c:pt idx="447">
                  <c:v>2.562</c:v>
                </c:pt>
                <c:pt idx="448">
                  <c:v>2.572</c:v>
                </c:pt>
                <c:pt idx="449">
                  <c:v>2.582</c:v>
                </c:pt>
                <c:pt idx="450">
                  <c:v>2.592</c:v>
                </c:pt>
                <c:pt idx="451">
                  <c:v>2.602</c:v>
                </c:pt>
                <c:pt idx="452">
                  <c:v>2.612</c:v>
                </c:pt>
                <c:pt idx="453">
                  <c:v>2.622</c:v>
                </c:pt>
                <c:pt idx="454">
                  <c:v>2.632</c:v>
                </c:pt>
                <c:pt idx="455">
                  <c:v>2.644</c:v>
                </c:pt>
                <c:pt idx="456">
                  <c:v>2.65</c:v>
                </c:pt>
                <c:pt idx="457">
                  <c:v>2.66</c:v>
                </c:pt>
                <c:pt idx="458">
                  <c:v>2.67</c:v>
                </c:pt>
                <c:pt idx="459">
                  <c:v>2.68</c:v>
                </c:pt>
                <c:pt idx="460">
                  <c:v>2.69</c:v>
                </c:pt>
                <c:pt idx="461">
                  <c:v>2.699</c:v>
                </c:pt>
                <c:pt idx="462">
                  <c:v>2.708</c:v>
                </c:pt>
                <c:pt idx="463">
                  <c:v>2.719</c:v>
                </c:pt>
                <c:pt idx="464">
                  <c:v>2.728</c:v>
                </c:pt>
                <c:pt idx="465">
                  <c:v>2.737</c:v>
                </c:pt>
                <c:pt idx="466">
                  <c:v>2.746</c:v>
                </c:pt>
                <c:pt idx="467">
                  <c:v>2.755</c:v>
                </c:pt>
                <c:pt idx="468">
                  <c:v>2.766</c:v>
                </c:pt>
                <c:pt idx="469">
                  <c:v>2.775</c:v>
                </c:pt>
                <c:pt idx="470">
                  <c:v>2.783</c:v>
                </c:pt>
                <c:pt idx="471">
                  <c:v>2.791</c:v>
                </c:pt>
                <c:pt idx="472">
                  <c:v>2.8</c:v>
                </c:pt>
                <c:pt idx="473">
                  <c:v>2.809</c:v>
                </c:pt>
                <c:pt idx="474">
                  <c:v>2.818999999999999</c:v>
                </c:pt>
                <c:pt idx="475">
                  <c:v>2.828</c:v>
                </c:pt>
                <c:pt idx="476">
                  <c:v>2.835999999999999</c:v>
                </c:pt>
                <c:pt idx="477">
                  <c:v>2.844</c:v>
                </c:pt>
                <c:pt idx="478">
                  <c:v>2.851999999999999</c:v>
                </c:pt>
                <c:pt idx="479">
                  <c:v>2.862</c:v>
                </c:pt>
                <c:pt idx="480">
                  <c:v>2.871</c:v>
                </c:pt>
                <c:pt idx="481">
                  <c:v>2.878</c:v>
                </c:pt>
                <c:pt idx="482">
                  <c:v>2.886</c:v>
                </c:pt>
                <c:pt idx="483">
                  <c:v>2.894</c:v>
                </c:pt>
                <c:pt idx="484">
                  <c:v>2.902</c:v>
                </c:pt>
                <c:pt idx="485">
                  <c:v>2.91</c:v>
                </c:pt>
                <c:pt idx="486">
                  <c:v>2.917</c:v>
                </c:pt>
                <c:pt idx="487">
                  <c:v>2.925</c:v>
                </c:pt>
                <c:pt idx="488">
                  <c:v>2.931</c:v>
                </c:pt>
                <c:pt idx="489">
                  <c:v>2.938</c:v>
                </c:pt>
                <c:pt idx="490">
                  <c:v>2.943</c:v>
                </c:pt>
                <c:pt idx="491">
                  <c:v>2.949</c:v>
                </c:pt>
              </c:numCache>
            </c:numRef>
          </c:xVal>
          <c:yVal>
            <c:numRef>
              <c:f>'31_10_3'!$F$23:$F$1568</c:f>
              <c:numCache>
                <c:formatCode>General</c:formatCode>
                <c:ptCount val="1546"/>
                <c:pt idx="0">
                  <c:v>0.0</c:v>
                </c:pt>
                <c:pt idx="1">
                  <c:v>4.987531172069825</c:v>
                </c:pt>
                <c:pt idx="2">
                  <c:v>4.987531172069825</c:v>
                </c:pt>
                <c:pt idx="3">
                  <c:v>4.987531172069825</c:v>
                </c:pt>
                <c:pt idx="4">
                  <c:v>4.987531172069825</c:v>
                </c:pt>
                <c:pt idx="5">
                  <c:v>0.0</c:v>
                </c:pt>
                <c:pt idx="6">
                  <c:v>0.0</c:v>
                </c:pt>
                <c:pt idx="7">
                  <c:v>4.987531172069825</c:v>
                </c:pt>
                <c:pt idx="8">
                  <c:v>4.987531172069825</c:v>
                </c:pt>
                <c:pt idx="9">
                  <c:v>4.987531172069825</c:v>
                </c:pt>
                <c:pt idx="10">
                  <c:v>4.987531172069825</c:v>
                </c:pt>
                <c:pt idx="11">
                  <c:v>4.987531172069825</c:v>
                </c:pt>
                <c:pt idx="12">
                  <c:v>0.0</c:v>
                </c:pt>
                <c:pt idx="13">
                  <c:v>4.987531172069825</c:v>
                </c:pt>
                <c:pt idx="14">
                  <c:v>4.987531172069825</c:v>
                </c:pt>
                <c:pt idx="15">
                  <c:v>4.987531172069825</c:v>
                </c:pt>
                <c:pt idx="16">
                  <c:v>4.987531172069825</c:v>
                </c:pt>
                <c:pt idx="17">
                  <c:v>4.987531172069825</c:v>
                </c:pt>
                <c:pt idx="18">
                  <c:v>4.987531172069825</c:v>
                </c:pt>
                <c:pt idx="19">
                  <c:v>4.987531172069825</c:v>
                </c:pt>
                <c:pt idx="20">
                  <c:v>4.987531172069825</c:v>
                </c:pt>
                <c:pt idx="21">
                  <c:v>4.987531172069825</c:v>
                </c:pt>
                <c:pt idx="22">
                  <c:v>4.987531172069825</c:v>
                </c:pt>
                <c:pt idx="23">
                  <c:v>4.987531172069825</c:v>
                </c:pt>
                <c:pt idx="24">
                  <c:v>0.0</c:v>
                </c:pt>
                <c:pt idx="25">
                  <c:v>4.987531172069825</c:v>
                </c:pt>
                <c:pt idx="26">
                  <c:v>4.987531172069825</c:v>
                </c:pt>
                <c:pt idx="27">
                  <c:v>4.987531172069825</c:v>
                </c:pt>
                <c:pt idx="28">
                  <c:v>0.0</c:v>
                </c:pt>
                <c:pt idx="29">
                  <c:v>4.987531172069825</c:v>
                </c:pt>
                <c:pt idx="30">
                  <c:v>4.987531172069825</c:v>
                </c:pt>
                <c:pt idx="31">
                  <c:v>4.987531172069825</c:v>
                </c:pt>
                <c:pt idx="32">
                  <c:v>4.987531172069825</c:v>
                </c:pt>
                <c:pt idx="33">
                  <c:v>4.987531172069825</c:v>
                </c:pt>
                <c:pt idx="34">
                  <c:v>4.987531172069825</c:v>
                </c:pt>
                <c:pt idx="35">
                  <c:v>4.987531172069825</c:v>
                </c:pt>
                <c:pt idx="36">
                  <c:v>4.987531172069825</c:v>
                </c:pt>
                <c:pt idx="37">
                  <c:v>0.0</c:v>
                </c:pt>
                <c:pt idx="38">
                  <c:v>4.987531172069825</c:v>
                </c:pt>
                <c:pt idx="39">
                  <c:v>4.987531172069825</c:v>
                </c:pt>
                <c:pt idx="40">
                  <c:v>4.987531172069825</c:v>
                </c:pt>
                <c:pt idx="41">
                  <c:v>4.987531172069825</c:v>
                </c:pt>
                <c:pt idx="42">
                  <c:v>0.0</c:v>
                </c:pt>
                <c:pt idx="43">
                  <c:v>4.987531172069825</c:v>
                </c:pt>
                <c:pt idx="44">
                  <c:v>4.987531172069825</c:v>
                </c:pt>
                <c:pt idx="45">
                  <c:v>4.987531172069825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4.987531172069825</c:v>
                </c:pt>
                <c:pt idx="51">
                  <c:v>0.0</c:v>
                </c:pt>
                <c:pt idx="52">
                  <c:v>4.987531172069825</c:v>
                </c:pt>
                <c:pt idx="53">
                  <c:v>0.0</c:v>
                </c:pt>
                <c:pt idx="54">
                  <c:v>4.987531172069825</c:v>
                </c:pt>
                <c:pt idx="55">
                  <c:v>0.0</c:v>
                </c:pt>
                <c:pt idx="56">
                  <c:v>4.987531172069825</c:v>
                </c:pt>
                <c:pt idx="57">
                  <c:v>4.987531172069825</c:v>
                </c:pt>
                <c:pt idx="58">
                  <c:v>4.987531172069825</c:v>
                </c:pt>
                <c:pt idx="59">
                  <c:v>4.987531172069825</c:v>
                </c:pt>
                <c:pt idx="60">
                  <c:v>0.0</c:v>
                </c:pt>
                <c:pt idx="61">
                  <c:v>4.987531172069825</c:v>
                </c:pt>
                <c:pt idx="62">
                  <c:v>4.987531172069825</c:v>
                </c:pt>
                <c:pt idx="63">
                  <c:v>4.987531172069825</c:v>
                </c:pt>
                <c:pt idx="64">
                  <c:v>4.987531172069825</c:v>
                </c:pt>
                <c:pt idx="65">
                  <c:v>0.0</c:v>
                </c:pt>
                <c:pt idx="66">
                  <c:v>4.987531172069825</c:v>
                </c:pt>
                <c:pt idx="67">
                  <c:v>4.987531172069825</c:v>
                </c:pt>
                <c:pt idx="68">
                  <c:v>4.987531172069825</c:v>
                </c:pt>
                <c:pt idx="69">
                  <c:v>0.0</c:v>
                </c:pt>
                <c:pt idx="70">
                  <c:v>4.987531172069825</c:v>
                </c:pt>
                <c:pt idx="71">
                  <c:v>4.987531172069825</c:v>
                </c:pt>
                <c:pt idx="72">
                  <c:v>0.0</c:v>
                </c:pt>
                <c:pt idx="73">
                  <c:v>4.987531172069825</c:v>
                </c:pt>
                <c:pt idx="74">
                  <c:v>4.987531172069825</c:v>
                </c:pt>
                <c:pt idx="75">
                  <c:v>4.987531172069825</c:v>
                </c:pt>
                <c:pt idx="76">
                  <c:v>4.987531172069825</c:v>
                </c:pt>
                <c:pt idx="77">
                  <c:v>4.987531172069825</c:v>
                </c:pt>
                <c:pt idx="78">
                  <c:v>0.0</c:v>
                </c:pt>
                <c:pt idx="79">
                  <c:v>4.987531172069825</c:v>
                </c:pt>
                <c:pt idx="80">
                  <c:v>4.987531172069825</c:v>
                </c:pt>
                <c:pt idx="81">
                  <c:v>4.987531172069825</c:v>
                </c:pt>
                <c:pt idx="82">
                  <c:v>4.987531172069825</c:v>
                </c:pt>
                <c:pt idx="83">
                  <c:v>4.987531172069825</c:v>
                </c:pt>
                <c:pt idx="84">
                  <c:v>4.987531172069825</c:v>
                </c:pt>
                <c:pt idx="85">
                  <c:v>4.987531172069825</c:v>
                </c:pt>
                <c:pt idx="86">
                  <c:v>4.987531172069825</c:v>
                </c:pt>
                <c:pt idx="87">
                  <c:v>4.987531172069825</c:v>
                </c:pt>
                <c:pt idx="88">
                  <c:v>14.96259351620948</c:v>
                </c:pt>
                <c:pt idx="89">
                  <c:v>14.96259351620948</c:v>
                </c:pt>
                <c:pt idx="90">
                  <c:v>14.96259351620948</c:v>
                </c:pt>
                <c:pt idx="91">
                  <c:v>14.96259351620948</c:v>
                </c:pt>
                <c:pt idx="92">
                  <c:v>14.96259351620948</c:v>
                </c:pt>
                <c:pt idx="93">
                  <c:v>29.92518703241895</c:v>
                </c:pt>
                <c:pt idx="94">
                  <c:v>29.92518703241895</c:v>
                </c:pt>
                <c:pt idx="95">
                  <c:v>24.93765586034912</c:v>
                </c:pt>
                <c:pt idx="96">
                  <c:v>44.88778054862842</c:v>
                </c:pt>
                <c:pt idx="97">
                  <c:v>34.91271820448878</c:v>
                </c:pt>
                <c:pt idx="98">
                  <c:v>39.90024937655861</c:v>
                </c:pt>
                <c:pt idx="99">
                  <c:v>39.90024937655861</c:v>
                </c:pt>
                <c:pt idx="100">
                  <c:v>54.86284289276808</c:v>
                </c:pt>
                <c:pt idx="101">
                  <c:v>49.87531172069825</c:v>
                </c:pt>
                <c:pt idx="102">
                  <c:v>54.86284289276808</c:v>
                </c:pt>
                <c:pt idx="103">
                  <c:v>64.83790523690773</c:v>
                </c:pt>
                <c:pt idx="104">
                  <c:v>59.85037406483789</c:v>
                </c:pt>
                <c:pt idx="105">
                  <c:v>74.81296758104738</c:v>
                </c:pt>
                <c:pt idx="106">
                  <c:v>74.81296758104738</c:v>
                </c:pt>
                <c:pt idx="107">
                  <c:v>84.78802992518704</c:v>
                </c:pt>
                <c:pt idx="108">
                  <c:v>84.78802992518704</c:v>
                </c:pt>
                <c:pt idx="109">
                  <c:v>84.78802992518704</c:v>
                </c:pt>
                <c:pt idx="110">
                  <c:v>99.7506234413965</c:v>
                </c:pt>
                <c:pt idx="111">
                  <c:v>99.7506234413965</c:v>
                </c:pt>
                <c:pt idx="112">
                  <c:v>109.7256857855362</c:v>
                </c:pt>
                <c:pt idx="113">
                  <c:v>109.7256857855362</c:v>
                </c:pt>
                <c:pt idx="114">
                  <c:v>114.713216957606</c:v>
                </c:pt>
                <c:pt idx="115">
                  <c:v>124.6882793017456</c:v>
                </c:pt>
                <c:pt idx="116">
                  <c:v>124.6882793017456</c:v>
                </c:pt>
                <c:pt idx="117">
                  <c:v>124.6882793017456</c:v>
                </c:pt>
                <c:pt idx="118">
                  <c:v>134.6633416458853</c:v>
                </c:pt>
                <c:pt idx="119">
                  <c:v>134.6633416458853</c:v>
                </c:pt>
                <c:pt idx="120">
                  <c:v>149.6259351620947</c:v>
                </c:pt>
                <c:pt idx="121">
                  <c:v>149.6259351620947</c:v>
                </c:pt>
                <c:pt idx="122">
                  <c:v>159.6009975062344</c:v>
                </c:pt>
                <c:pt idx="123">
                  <c:v>159.6009975062344</c:v>
                </c:pt>
                <c:pt idx="124">
                  <c:v>154.6134663341646</c:v>
                </c:pt>
                <c:pt idx="125">
                  <c:v>174.5635910224439</c:v>
                </c:pt>
                <c:pt idx="126">
                  <c:v>174.5635910224439</c:v>
                </c:pt>
                <c:pt idx="127">
                  <c:v>189.5261845386534</c:v>
                </c:pt>
                <c:pt idx="128">
                  <c:v>184.5386533665835</c:v>
                </c:pt>
                <c:pt idx="129">
                  <c:v>199.501246882793</c:v>
                </c:pt>
                <c:pt idx="130">
                  <c:v>199.501246882793</c:v>
                </c:pt>
                <c:pt idx="131">
                  <c:v>199.501246882793</c:v>
                </c:pt>
                <c:pt idx="132">
                  <c:v>214.4638403990025</c:v>
                </c:pt>
                <c:pt idx="133">
                  <c:v>214.4638403990025</c:v>
                </c:pt>
                <c:pt idx="134">
                  <c:v>219.4513715710723</c:v>
                </c:pt>
                <c:pt idx="135">
                  <c:v>219.4513715710723</c:v>
                </c:pt>
                <c:pt idx="136">
                  <c:v>224.4389027431421</c:v>
                </c:pt>
                <c:pt idx="137">
                  <c:v>224.4389027431421</c:v>
                </c:pt>
                <c:pt idx="138">
                  <c:v>234.4139650872818</c:v>
                </c:pt>
                <c:pt idx="139">
                  <c:v>234.4139650872818</c:v>
                </c:pt>
                <c:pt idx="140">
                  <c:v>234.4139650872818</c:v>
                </c:pt>
                <c:pt idx="141">
                  <c:v>234.4139650872818</c:v>
                </c:pt>
                <c:pt idx="142">
                  <c:v>249.3765586034913</c:v>
                </c:pt>
                <c:pt idx="143">
                  <c:v>244.3890274314214</c:v>
                </c:pt>
                <c:pt idx="144">
                  <c:v>244.3890274314214</c:v>
                </c:pt>
                <c:pt idx="145">
                  <c:v>254.3640897755611</c:v>
                </c:pt>
                <c:pt idx="146">
                  <c:v>244.3890274314214</c:v>
                </c:pt>
                <c:pt idx="147">
                  <c:v>244.3890274314214</c:v>
                </c:pt>
                <c:pt idx="148">
                  <c:v>244.3890274314214</c:v>
                </c:pt>
                <c:pt idx="149">
                  <c:v>249.3765586034913</c:v>
                </c:pt>
                <c:pt idx="150">
                  <c:v>244.3890274314214</c:v>
                </c:pt>
                <c:pt idx="151">
                  <c:v>244.3890274314214</c:v>
                </c:pt>
                <c:pt idx="152">
                  <c:v>249.3765586034913</c:v>
                </c:pt>
                <c:pt idx="153">
                  <c:v>259.3516209476309</c:v>
                </c:pt>
                <c:pt idx="154">
                  <c:v>249.3765586034913</c:v>
                </c:pt>
                <c:pt idx="155">
                  <c:v>249.3765586034913</c:v>
                </c:pt>
                <c:pt idx="156">
                  <c:v>244.3890274314214</c:v>
                </c:pt>
                <c:pt idx="157">
                  <c:v>259.3516209476309</c:v>
                </c:pt>
                <c:pt idx="158">
                  <c:v>259.3516209476309</c:v>
                </c:pt>
                <c:pt idx="159">
                  <c:v>274.3142144638404</c:v>
                </c:pt>
                <c:pt idx="160">
                  <c:v>284.2892768079801</c:v>
                </c:pt>
                <c:pt idx="161">
                  <c:v>284.2892768079801</c:v>
                </c:pt>
                <c:pt idx="162">
                  <c:v>294.2643391521196</c:v>
                </c:pt>
                <c:pt idx="163">
                  <c:v>294.2643391521196</c:v>
                </c:pt>
                <c:pt idx="164">
                  <c:v>309.226932668329</c:v>
                </c:pt>
                <c:pt idx="165">
                  <c:v>314.214463840399</c:v>
                </c:pt>
                <c:pt idx="166">
                  <c:v>319.2019950124688</c:v>
                </c:pt>
                <c:pt idx="167">
                  <c:v>324.1895261845386</c:v>
                </c:pt>
                <c:pt idx="168">
                  <c:v>329.1770573566085</c:v>
                </c:pt>
                <c:pt idx="169">
                  <c:v>329.1770573566085</c:v>
                </c:pt>
                <c:pt idx="170">
                  <c:v>334.1645885286783</c:v>
                </c:pt>
                <c:pt idx="171">
                  <c:v>344.139650872818</c:v>
                </c:pt>
                <c:pt idx="172">
                  <c:v>354.1147132169576</c:v>
                </c:pt>
                <c:pt idx="173">
                  <c:v>354.1147132169576</c:v>
                </c:pt>
                <c:pt idx="174">
                  <c:v>364.0897755610972</c:v>
                </c:pt>
                <c:pt idx="175">
                  <c:v>379.0523690773067</c:v>
                </c:pt>
                <c:pt idx="176">
                  <c:v>384.0399002493766</c:v>
                </c:pt>
                <c:pt idx="177">
                  <c:v>394.0149625935163</c:v>
                </c:pt>
                <c:pt idx="178">
                  <c:v>399.002493765586</c:v>
                </c:pt>
                <c:pt idx="179">
                  <c:v>403.9900249376557</c:v>
                </c:pt>
                <c:pt idx="180">
                  <c:v>418.9526184538653</c:v>
                </c:pt>
                <c:pt idx="181">
                  <c:v>423.9401496259351</c:v>
                </c:pt>
                <c:pt idx="182">
                  <c:v>443.8902743142144</c:v>
                </c:pt>
                <c:pt idx="183">
                  <c:v>443.8902743142144</c:v>
                </c:pt>
                <c:pt idx="184">
                  <c:v>453.8653366583541</c:v>
                </c:pt>
                <c:pt idx="185">
                  <c:v>468.8279301745635</c:v>
                </c:pt>
                <c:pt idx="186">
                  <c:v>463.8403990024938</c:v>
                </c:pt>
                <c:pt idx="187">
                  <c:v>478.8029925187032</c:v>
                </c:pt>
                <c:pt idx="188">
                  <c:v>493.7655860349127</c:v>
                </c:pt>
                <c:pt idx="189">
                  <c:v>493.7655860349127</c:v>
                </c:pt>
                <c:pt idx="190">
                  <c:v>503.7406483790523</c:v>
                </c:pt>
                <c:pt idx="191">
                  <c:v>518.7032418952617</c:v>
                </c:pt>
                <c:pt idx="192">
                  <c:v>518.7032418952617</c:v>
                </c:pt>
                <c:pt idx="193">
                  <c:v>523.6907730673318</c:v>
                </c:pt>
                <c:pt idx="194">
                  <c:v>528.6783042394016</c:v>
                </c:pt>
                <c:pt idx="195">
                  <c:v>543.640897755611</c:v>
                </c:pt>
                <c:pt idx="196">
                  <c:v>553.6159600997505</c:v>
                </c:pt>
                <c:pt idx="197">
                  <c:v>553.6159600997505</c:v>
                </c:pt>
                <c:pt idx="198">
                  <c:v>563.5910224438902</c:v>
                </c:pt>
                <c:pt idx="199">
                  <c:v>563.5910224438902</c:v>
                </c:pt>
                <c:pt idx="200">
                  <c:v>578.5536159600997</c:v>
                </c:pt>
                <c:pt idx="201">
                  <c:v>573.5660847880298</c:v>
                </c:pt>
                <c:pt idx="202">
                  <c:v>583.5411471321694</c:v>
                </c:pt>
                <c:pt idx="203">
                  <c:v>588.5286783042394</c:v>
                </c:pt>
                <c:pt idx="204">
                  <c:v>583.5411471321694</c:v>
                </c:pt>
                <c:pt idx="205">
                  <c:v>593.5162094763092</c:v>
                </c:pt>
                <c:pt idx="206">
                  <c:v>583.5411471321694</c:v>
                </c:pt>
                <c:pt idx="207">
                  <c:v>603.4912718204488</c:v>
                </c:pt>
                <c:pt idx="208">
                  <c:v>613.4663341645884</c:v>
                </c:pt>
                <c:pt idx="209">
                  <c:v>613.4663341645884</c:v>
                </c:pt>
                <c:pt idx="210">
                  <c:v>623.4413965087282</c:v>
                </c:pt>
                <c:pt idx="211">
                  <c:v>633.4164588528678</c:v>
                </c:pt>
                <c:pt idx="212">
                  <c:v>638.4039900249377</c:v>
                </c:pt>
                <c:pt idx="213">
                  <c:v>648.3790523690773</c:v>
                </c:pt>
                <c:pt idx="214">
                  <c:v>658.3541147132169</c:v>
                </c:pt>
                <c:pt idx="215">
                  <c:v>673.3167082294263</c:v>
                </c:pt>
                <c:pt idx="216">
                  <c:v>673.3167082294263</c:v>
                </c:pt>
                <c:pt idx="217">
                  <c:v>688.279301745636</c:v>
                </c:pt>
                <c:pt idx="218">
                  <c:v>693.2668329177057</c:v>
                </c:pt>
                <c:pt idx="219">
                  <c:v>708.229426433915</c:v>
                </c:pt>
                <c:pt idx="220">
                  <c:v>708.229426433915</c:v>
                </c:pt>
                <c:pt idx="221">
                  <c:v>723.1920199501246</c:v>
                </c:pt>
                <c:pt idx="222">
                  <c:v>733.1670822942642</c:v>
                </c:pt>
                <c:pt idx="223">
                  <c:v>733.1670822942642</c:v>
                </c:pt>
                <c:pt idx="224">
                  <c:v>743.1421446384038</c:v>
                </c:pt>
                <c:pt idx="225">
                  <c:v>763.0922693266832</c:v>
                </c:pt>
                <c:pt idx="226">
                  <c:v>773.067331670823</c:v>
                </c:pt>
                <c:pt idx="227">
                  <c:v>768.0798004987531</c:v>
                </c:pt>
                <c:pt idx="228">
                  <c:v>783.0423940149625</c:v>
                </c:pt>
                <c:pt idx="229">
                  <c:v>793.0174563591021</c:v>
                </c:pt>
                <c:pt idx="230">
                  <c:v>807.9800498753117</c:v>
                </c:pt>
                <c:pt idx="231">
                  <c:v>817.9551122194514</c:v>
                </c:pt>
                <c:pt idx="232">
                  <c:v>832.9177057356608</c:v>
                </c:pt>
                <c:pt idx="233">
                  <c:v>837.9052369077307</c:v>
                </c:pt>
                <c:pt idx="234">
                  <c:v>842.8927680798004</c:v>
                </c:pt>
                <c:pt idx="235">
                  <c:v>857.85536159601</c:v>
                </c:pt>
                <c:pt idx="236">
                  <c:v>862.8428927680798</c:v>
                </c:pt>
                <c:pt idx="237">
                  <c:v>877.8054862842893</c:v>
                </c:pt>
                <c:pt idx="238">
                  <c:v>877.8054862842893</c:v>
                </c:pt>
                <c:pt idx="239">
                  <c:v>892.7680798004988</c:v>
                </c:pt>
                <c:pt idx="240">
                  <c:v>902.7431421446383</c:v>
                </c:pt>
                <c:pt idx="241">
                  <c:v>922.6932668329175</c:v>
                </c:pt>
                <c:pt idx="242">
                  <c:v>932.6683291770574</c:v>
                </c:pt>
                <c:pt idx="243">
                  <c:v>942.643391521197</c:v>
                </c:pt>
                <c:pt idx="244">
                  <c:v>952.6184538653366</c:v>
                </c:pt>
                <c:pt idx="245">
                  <c:v>962.5935162094764</c:v>
                </c:pt>
                <c:pt idx="246">
                  <c:v>977.5561097256856</c:v>
                </c:pt>
                <c:pt idx="247">
                  <c:v>992.518703241895</c:v>
                </c:pt>
                <c:pt idx="248">
                  <c:v>992.518703241895</c:v>
                </c:pt>
                <c:pt idx="249">
                  <c:v>1002.493765586035</c:v>
                </c:pt>
                <c:pt idx="250">
                  <c:v>1012.468827930174</c:v>
                </c:pt>
                <c:pt idx="251">
                  <c:v>1022.443890274314</c:v>
                </c:pt>
                <c:pt idx="252">
                  <c:v>1032.418952618454</c:v>
                </c:pt>
                <c:pt idx="253">
                  <c:v>1047.381546134663</c:v>
                </c:pt>
                <c:pt idx="254">
                  <c:v>1052.369077306733</c:v>
                </c:pt>
                <c:pt idx="255">
                  <c:v>1062.344139650873</c:v>
                </c:pt>
                <c:pt idx="256">
                  <c:v>1072.319201995012</c:v>
                </c:pt>
                <c:pt idx="257">
                  <c:v>1087.281795511222</c:v>
                </c:pt>
                <c:pt idx="258">
                  <c:v>1102.244389027431</c:v>
                </c:pt>
                <c:pt idx="259">
                  <c:v>1102.244389027431</c:v>
                </c:pt>
                <c:pt idx="260">
                  <c:v>1112.219451371571</c:v>
                </c:pt>
                <c:pt idx="261">
                  <c:v>1122.194513715711</c:v>
                </c:pt>
                <c:pt idx="262">
                  <c:v>1132.16957605985</c:v>
                </c:pt>
                <c:pt idx="263">
                  <c:v>1137.15710723192</c:v>
                </c:pt>
                <c:pt idx="264">
                  <c:v>1152.11970074813</c:v>
                </c:pt>
                <c:pt idx="265">
                  <c:v>1162.09476309227</c:v>
                </c:pt>
                <c:pt idx="266">
                  <c:v>1162.09476309227</c:v>
                </c:pt>
                <c:pt idx="267">
                  <c:v>1172.06982543641</c:v>
                </c:pt>
                <c:pt idx="268">
                  <c:v>1187.032418952618</c:v>
                </c:pt>
                <c:pt idx="269">
                  <c:v>1197.007481296758</c:v>
                </c:pt>
                <c:pt idx="270">
                  <c:v>1201.995012468828</c:v>
                </c:pt>
                <c:pt idx="271">
                  <c:v>1211.970074812968</c:v>
                </c:pt>
                <c:pt idx="272">
                  <c:v>1206.982543640898</c:v>
                </c:pt>
                <c:pt idx="273">
                  <c:v>1216.957605985037</c:v>
                </c:pt>
                <c:pt idx="274">
                  <c:v>1221.945137157107</c:v>
                </c:pt>
                <c:pt idx="275">
                  <c:v>1236.907730673317</c:v>
                </c:pt>
                <c:pt idx="276">
                  <c:v>1231.920199501247</c:v>
                </c:pt>
                <c:pt idx="277">
                  <c:v>1246.882793017456</c:v>
                </c:pt>
                <c:pt idx="278">
                  <c:v>1256.857855361596</c:v>
                </c:pt>
                <c:pt idx="279">
                  <c:v>1256.857855361596</c:v>
                </c:pt>
                <c:pt idx="280">
                  <c:v>1266.832917705736</c:v>
                </c:pt>
                <c:pt idx="281">
                  <c:v>1271.820448877804</c:v>
                </c:pt>
                <c:pt idx="282">
                  <c:v>1281.795511221945</c:v>
                </c:pt>
                <c:pt idx="283">
                  <c:v>1286.783042394015</c:v>
                </c:pt>
                <c:pt idx="284">
                  <c:v>1286.783042394015</c:v>
                </c:pt>
                <c:pt idx="285">
                  <c:v>1296.758104738155</c:v>
                </c:pt>
                <c:pt idx="286">
                  <c:v>1296.758104738155</c:v>
                </c:pt>
                <c:pt idx="287">
                  <c:v>1311.720698254364</c:v>
                </c:pt>
                <c:pt idx="288">
                  <c:v>1311.720698254364</c:v>
                </c:pt>
                <c:pt idx="289">
                  <c:v>1306.733167082294</c:v>
                </c:pt>
                <c:pt idx="290">
                  <c:v>1321.695760598504</c:v>
                </c:pt>
                <c:pt idx="291">
                  <c:v>1316.708229426434</c:v>
                </c:pt>
                <c:pt idx="292">
                  <c:v>1321.695760598504</c:v>
                </c:pt>
                <c:pt idx="293">
                  <c:v>1331.670822942643</c:v>
                </c:pt>
                <c:pt idx="294">
                  <c:v>1331.670822942643</c:v>
                </c:pt>
                <c:pt idx="295">
                  <c:v>1346.633416458852</c:v>
                </c:pt>
                <c:pt idx="296">
                  <c:v>1341.645885286783</c:v>
                </c:pt>
                <c:pt idx="297">
                  <c:v>1341.645885286783</c:v>
                </c:pt>
                <c:pt idx="298">
                  <c:v>1346.633416458852</c:v>
                </c:pt>
                <c:pt idx="299">
                  <c:v>1361.596009975062</c:v>
                </c:pt>
                <c:pt idx="300">
                  <c:v>1361.596009975062</c:v>
                </c:pt>
                <c:pt idx="301">
                  <c:v>1361.596009975062</c:v>
                </c:pt>
                <c:pt idx="302">
                  <c:v>1371.571072319202</c:v>
                </c:pt>
                <c:pt idx="303">
                  <c:v>1371.571072319202</c:v>
                </c:pt>
                <c:pt idx="304">
                  <c:v>1371.571072319202</c:v>
                </c:pt>
                <c:pt idx="305">
                  <c:v>1371.571072319202</c:v>
                </c:pt>
                <c:pt idx="306">
                  <c:v>1381.546134663341</c:v>
                </c:pt>
                <c:pt idx="307">
                  <c:v>1381.546134663341</c:v>
                </c:pt>
                <c:pt idx="308">
                  <c:v>1386.533665835412</c:v>
                </c:pt>
                <c:pt idx="309">
                  <c:v>1396.508728179551</c:v>
                </c:pt>
                <c:pt idx="310">
                  <c:v>1391.521197007481</c:v>
                </c:pt>
                <c:pt idx="311">
                  <c:v>1391.521197007481</c:v>
                </c:pt>
                <c:pt idx="312">
                  <c:v>1401.496259351621</c:v>
                </c:pt>
                <c:pt idx="313">
                  <c:v>1396.508728179551</c:v>
                </c:pt>
                <c:pt idx="314">
                  <c:v>1396.508728179551</c:v>
                </c:pt>
                <c:pt idx="315">
                  <c:v>1406.483790523691</c:v>
                </c:pt>
                <c:pt idx="316">
                  <c:v>1411.47132169576</c:v>
                </c:pt>
                <c:pt idx="317">
                  <c:v>1411.47132169576</c:v>
                </c:pt>
                <c:pt idx="318">
                  <c:v>1411.47132169576</c:v>
                </c:pt>
                <c:pt idx="319">
                  <c:v>1421.4463840399</c:v>
                </c:pt>
                <c:pt idx="320">
                  <c:v>1421.4463840399</c:v>
                </c:pt>
                <c:pt idx="321">
                  <c:v>1421.4463840399</c:v>
                </c:pt>
                <c:pt idx="322">
                  <c:v>1421.4463840399</c:v>
                </c:pt>
                <c:pt idx="323">
                  <c:v>1421.4463840399</c:v>
                </c:pt>
                <c:pt idx="324">
                  <c:v>1421.4463840399</c:v>
                </c:pt>
                <c:pt idx="325">
                  <c:v>1431.42144638404</c:v>
                </c:pt>
                <c:pt idx="326">
                  <c:v>1431.42144638404</c:v>
                </c:pt>
                <c:pt idx="327">
                  <c:v>1431.42144638404</c:v>
                </c:pt>
                <c:pt idx="328">
                  <c:v>1436.40897755611</c:v>
                </c:pt>
                <c:pt idx="329">
                  <c:v>1431.42144638404</c:v>
                </c:pt>
                <c:pt idx="330">
                  <c:v>1431.42144638404</c:v>
                </c:pt>
                <c:pt idx="331">
                  <c:v>1431.42144638404</c:v>
                </c:pt>
                <c:pt idx="332">
                  <c:v>1446.38403990025</c:v>
                </c:pt>
                <c:pt idx="333">
                  <c:v>1441.39650872818</c:v>
                </c:pt>
                <c:pt idx="334">
                  <c:v>1446.38403990025</c:v>
                </c:pt>
                <c:pt idx="335">
                  <c:v>1451.37157107232</c:v>
                </c:pt>
                <c:pt idx="336">
                  <c:v>1441.39650872818</c:v>
                </c:pt>
                <c:pt idx="337">
                  <c:v>1446.38403990025</c:v>
                </c:pt>
                <c:pt idx="338">
                  <c:v>1456.359102244389</c:v>
                </c:pt>
                <c:pt idx="339">
                  <c:v>1461.34663341646</c:v>
                </c:pt>
                <c:pt idx="340">
                  <c:v>1456.359102244389</c:v>
                </c:pt>
                <c:pt idx="341">
                  <c:v>1461.34663341646</c:v>
                </c:pt>
                <c:pt idx="342">
                  <c:v>1456.359102244389</c:v>
                </c:pt>
                <c:pt idx="343">
                  <c:v>1461.34663341646</c:v>
                </c:pt>
                <c:pt idx="344">
                  <c:v>1461.34663341646</c:v>
                </c:pt>
                <c:pt idx="345">
                  <c:v>1461.34663341646</c:v>
                </c:pt>
                <c:pt idx="346">
                  <c:v>1466.334164588529</c:v>
                </c:pt>
                <c:pt idx="347">
                  <c:v>1471.321695760598</c:v>
                </c:pt>
                <c:pt idx="348">
                  <c:v>1471.321695760598</c:v>
                </c:pt>
                <c:pt idx="349">
                  <c:v>1471.321695760598</c:v>
                </c:pt>
                <c:pt idx="350">
                  <c:v>1471.321695760598</c:v>
                </c:pt>
                <c:pt idx="351">
                  <c:v>1471.321695760598</c:v>
                </c:pt>
                <c:pt idx="352">
                  <c:v>1471.321695760598</c:v>
                </c:pt>
                <c:pt idx="353">
                  <c:v>1471.321695760598</c:v>
                </c:pt>
                <c:pt idx="354">
                  <c:v>1471.321695760598</c:v>
                </c:pt>
                <c:pt idx="355">
                  <c:v>1481.296758104738</c:v>
                </c:pt>
                <c:pt idx="356">
                  <c:v>1481.296758104738</c:v>
                </c:pt>
                <c:pt idx="357">
                  <c:v>1481.296758104738</c:v>
                </c:pt>
                <c:pt idx="358">
                  <c:v>1481.296758104738</c:v>
                </c:pt>
                <c:pt idx="359">
                  <c:v>1481.296758104738</c:v>
                </c:pt>
                <c:pt idx="360">
                  <c:v>1481.296758104738</c:v>
                </c:pt>
                <c:pt idx="361">
                  <c:v>1481.296758104738</c:v>
                </c:pt>
                <c:pt idx="362">
                  <c:v>1481.296758104738</c:v>
                </c:pt>
                <c:pt idx="363">
                  <c:v>1481.296758104738</c:v>
                </c:pt>
                <c:pt idx="364">
                  <c:v>1496.259351620948</c:v>
                </c:pt>
                <c:pt idx="365">
                  <c:v>1491.271820448878</c:v>
                </c:pt>
                <c:pt idx="366">
                  <c:v>1491.271820448878</c:v>
                </c:pt>
                <c:pt idx="367">
                  <c:v>1496.259351620948</c:v>
                </c:pt>
                <c:pt idx="368">
                  <c:v>1491.271820448878</c:v>
                </c:pt>
                <c:pt idx="369">
                  <c:v>1491.271820448878</c:v>
                </c:pt>
                <c:pt idx="370">
                  <c:v>1491.271820448878</c:v>
                </c:pt>
                <c:pt idx="371">
                  <c:v>1501.246882793017</c:v>
                </c:pt>
                <c:pt idx="372">
                  <c:v>1491.271820448878</c:v>
                </c:pt>
                <c:pt idx="373">
                  <c:v>1496.259351620948</c:v>
                </c:pt>
                <c:pt idx="374">
                  <c:v>1491.271820448878</c:v>
                </c:pt>
                <c:pt idx="375">
                  <c:v>1506.234413965087</c:v>
                </c:pt>
                <c:pt idx="376">
                  <c:v>1501.246882793017</c:v>
                </c:pt>
                <c:pt idx="377">
                  <c:v>1501.246882793017</c:v>
                </c:pt>
                <c:pt idx="378">
                  <c:v>1501.246882793017</c:v>
                </c:pt>
                <c:pt idx="379">
                  <c:v>1506.234413965087</c:v>
                </c:pt>
                <c:pt idx="380">
                  <c:v>1506.234413965087</c:v>
                </c:pt>
                <c:pt idx="381">
                  <c:v>1511.221945137157</c:v>
                </c:pt>
                <c:pt idx="382">
                  <c:v>1506.234413965087</c:v>
                </c:pt>
                <c:pt idx="383">
                  <c:v>1511.221945137157</c:v>
                </c:pt>
                <c:pt idx="384">
                  <c:v>1506.234413965087</c:v>
                </c:pt>
                <c:pt idx="385">
                  <c:v>1501.246882793017</c:v>
                </c:pt>
                <c:pt idx="386">
                  <c:v>1501.246882793017</c:v>
                </c:pt>
                <c:pt idx="387">
                  <c:v>1501.246882793017</c:v>
                </c:pt>
                <c:pt idx="388">
                  <c:v>1501.246882793017</c:v>
                </c:pt>
                <c:pt idx="389">
                  <c:v>1516.209476309227</c:v>
                </c:pt>
                <c:pt idx="390">
                  <c:v>1516.209476309227</c:v>
                </c:pt>
                <c:pt idx="391">
                  <c:v>1516.209476309227</c:v>
                </c:pt>
                <c:pt idx="392">
                  <c:v>1521.197007481297</c:v>
                </c:pt>
                <c:pt idx="393">
                  <c:v>1521.197007481297</c:v>
                </c:pt>
                <c:pt idx="394">
                  <c:v>1516.209476309227</c:v>
                </c:pt>
                <c:pt idx="395">
                  <c:v>1516.209476309227</c:v>
                </c:pt>
                <c:pt idx="396">
                  <c:v>1521.197007481297</c:v>
                </c:pt>
                <c:pt idx="397">
                  <c:v>1521.197007481297</c:v>
                </c:pt>
                <c:pt idx="398">
                  <c:v>1521.197007481297</c:v>
                </c:pt>
                <c:pt idx="399">
                  <c:v>1521.197007481297</c:v>
                </c:pt>
                <c:pt idx="400">
                  <c:v>1521.197007481297</c:v>
                </c:pt>
                <c:pt idx="401">
                  <c:v>1516.209476309227</c:v>
                </c:pt>
                <c:pt idx="402">
                  <c:v>1521.197007481297</c:v>
                </c:pt>
                <c:pt idx="403">
                  <c:v>1521.197007481297</c:v>
                </c:pt>
                <c:pt idx="404">
                  <c:v>1521.197007481297</c:v>
                </c:pt>
                <c:pt idx="405">
                  <c:v>1526.184538653366</c:v>
                </c:pt>
                <c:pt idx="406">
                  <c:v>1531.172069825436</c:v>
                </c:pt>
                <c:pt idx="407">
                  <c:v>1531.172069825436</c:v>
                </c:pt>
                <c:pt idx="408">
                  <c:v>1531.172069825436</c:v>
                </c:pt>
                <c:pt idx="409">
                  <c:v>1531.172069825436</c:v>
                </c:pt>
                <c:pt idx="410">
                  <c:v>1531.172069825436</c:v>
                </c:pt>
                <c:pt idx="411">
                  <c:v>1531.172069825436</c:v>
                </c:pt>
                <c:pt idx="412">
                  <c:v>1536.159600997506</c:v>
                </c:pt>
                <c:pt idx="413">
                  <c:v>1531.172069825436</c:v>
                </c:pt>
                <c:pt idx="414">
                  <c:v>1531.172069825436</c:v>
                </c:pt>
                <c:pt idx="415">
                  <c:v>1531.172069825436</c:v>
                </c:pt>
                <c:pt idx="416">
                  <c:v>1531.172069825436</c:v>
                </c:pt>
                <c:pt idx="417">
                  <c:v>1531.172069825436</c:v>
                </c:pt>
                <c:pt idx="418">
                  <c:v>1531.172069825436</c:v>
                </c:pt>
                <c:pt idx="419">
                  <c:v>1531.172069825436</c:v>
                </c:pt>
                <c:pt idx="420">
                  <c:v>1531.172069825436</c:v>
                </c:pt>
                <c:pt idx="421">
                  <c:v>1526.184538653366</c:v>
                </c:pt>
                <c:pt idx="422">
                  <c:v>1531.172069825436</c:v>
                </c:pt>
                <c:pt idx="423">
                  <c:v>1526.184538653366</c:v>
                </c:pt>
                <c:pt idx="424">
                  <c:v>1531.172069825436</c:v>
                </c:pt>
                <c:pt idx="425">
                  <c:v>1531.172069825436</c:v>
                </c:pt>
                <c:pt idx="426">
                  <c:v>1531.172069825436</c:v>
                </c:pt>
                <c:pt idx="427">
                  <c:v>1541.147132169576</c:v>
                </c:pt>
                <c:pt idx="428">
                  <c:v>1546.134663341646</c:v>
                </c:pt>
                <c:pt idx="429">
                  <c:v>1541.147132169576</c:v>
                </c:pt>
                <c:pt idx="430">
                  <c:v>1541.147132169576</c:v>
                </c:pt>
                <c:pt idx="431">
                  <c:v>1541.147132169576</c:v>
                </c:pt>
                <c:pt idx="432">
                  <c:v>1541.147132169576</c:v>
                </c:pt>
                <c:pt idx="433">
                  <c:v>1541.147132169576</c:v>
                </c:pt>
                <c:pt idx="434">
                  <c:v>1541.147132169576</c:v>
                </c:pt>
                <c:pt idx="435">
                  <c:v>1541.147132169576</c:v>
                </c:pt>
                <c:pt idx="436">
                  <c:v>1541.147132169576</c:v>
                </c:pt>
                <c:pt idx="437">
                  <c:v>1541.147132169576</c:v>
                </c:pt>
                <c:pt idx="438">
                  <c:v>1546.134663341646</c:v>
                </c:pt>
                <c:pt idx="439">
                  <c:v>1541.147132169576</c:v>
                </c:pt>
                <c:pt idx="440">
                  <c:v>1541.147132169576</c:v>
                </c:pt>
                <c:pt idx="441">
                  <c:v>1541.147132169576</c:v>
                </c:pt>
                <c:pt idx="442">
                  <c:v>1546.134663341646</c:v>
                </c:pt>
                <c:pt idx="443">
                  <c:v>1541.147132169576</c:v>
                </c:pt>
                <c:pt idx="444">
                  <c:v>1546.134663341646</c:v>
                </c:pt>
                <c:pt idx="445">
                  <c:v>1541.147132169576</c:v>
                </c:pt>
                <c:pt idx="446">
                  <c:v>1541.147132169576</c:v>
                </c:pt>
                <c:pt idx="447">
                  <c:v>1541.147132169576</c:v>
                </c:pt>
                <c:pt idx="448">
                  <c:v>1541.147132169576</c:v>
                </c:pt>
                <c:pt idx="449">
                  <c:v>1541.147132169576</c:v>
                </c:pt>
                <c:pt idx="450">
                  <c:v>1546.134663341646</c:v>
                </c:pt>
                <c:pt idx="451">
                  <c:v>1541.147132169576</c:v>
                </c:pt>
                <c:pt idx="452">
                  <c:v>1546.134663341646</c:v>
                </c:pt>
                <c:pt idx="453">
                  <c:v>1541.147132169576</c:v>
                </c:pt>
                <c:pt idx="454">
                  <c:v>1541.147132169576</c:v>
                </c:pt>
                <c:pt idx="455">
                  <c:v>1546.134663341646</c:v>
                </c:pt>
                <c:pt idx="456">
                  <c:v>1541.147132169576</c:v>
                </c:pt>
                <c:pt idx="457">
                  <c:v>1541.147132169576</c:v>
                </c:pt>
                <c:pt idx="458">
                  <c:v>1541.147132169576</c:v>
                </c:pt>
                <c:pt idx="459">
                  <c:v>1546.134663341646</c:v>
                </c:pt>
                <c:pt idx="460">
                  <c:v>1541.147132169576</c:v>
                </c:pt>
                <c:pt idx="461">
                  <c:v>1541.147132169576</c:v>
                </c:pt>
                <c:pt idx="462">
                  <c:v>1546.134663341646</c:v>
                </c:pt>
                <c:pt idx="463">
                  <c:v>1541.147132169576</c:v>
                </c:pt>
                <c:pt idx="464">
                  <c:v>1546.134663341646</c:v>
                </c:pt>
                <c:pt idx="465">
                  <c:v>1541.147132169576</c:v>
                </c:pt>
                <c:pt idx="466">
                  <c:v>1556.109725685785</c:v>
                </c:pt>
                <c:pt idx="467">
                  <c:v>1551.122194513716</c:v>
                </c:pt>
                <c:pt idx="468">
                  <c:v>1556.109725685785</c:v>
                </c:pt>
                <c:pt idx="469">
                  <c:v>1551.122194513716</c:v>
                </c:pt>
                <c:pt idx="470">
                  <c:v>1556.109725685785</c:v>
                </c:pt>
                <c:pt idx="471">
                  <c:v>1556.109725685785</c:v>
                </c:pt>
                <c:pt idx="472">
                  <c:v>1556.109725685785</c:v>
                </c:pt>
                <c:pt idx="473">
                  <c:v>1556.109725685785</c:v>
                </c:pt>
                <c:pt idx="474">
                  <c:v>1556.109725685785</c:v>
                </c:pt>
                <c:pt idx="475">
                  <c:v>1556.109725685785</c:v>
                </c:pt>
                <c:pt idx="476">
                  <c:v>1556.109725685785</c:v>
                </c:pt>
                <c:pt idx="477">
                  <c:v>1556.109725685785</c:v>
                </c:pt>
                <c:pt idx="478">
                  <c:v>1551.122194513716</c:v>
                </c:pt>
                <c:pt idx="479">
                  <c:v>1556.109725685785</c:v>
                </c:pt>
                <c:pt idx="480">
                  <c:v>1556.109725685785</c:v>
                </c:pt>
                <c:pt idx="481">
                  <c:v>1556.109725685785</c:v>
                </c:pt>
                <c:pt idx="482">
                  <c:v>1551.122194513716</c:v>
                </c:pt>
                <c:pt idx="483">
                  <c:v>1556.109725685785</c:v>
                </c:pt>
                <c:pt idx="484">
                  <c:v>1561.097256857855</c:v>
                </c:pt>
                <c:pt idx="485">
                  <c:v>1551.122194513716</c:v>
                </c:pt>
                <c:pt idx="486">
                  <c:v>1561.097256857855</c:v>
                </c:pt>
                <c:pt idx="487">
                  <c:v>1551.122194513716</c:v>
                </c:pt>
                <c:pt idx="488">
                  <c:v>1551.122194513716</c:v>
                </c:pt>
                <c:pt idx="489">
                  <c:v>1556.109725685785</c:v>
                </c:pt>
                <c:pt idx="490">
                  <c:v>1551.122194513716</c:v>
                </c:pt>
                <c:pt idx="491">
                  <c:v>1551.122194513716</c:v>
                </c:pt>
              </c:numCache>
            </c:numRef>
          </c:yVal>
          <c:smooth val="1"/>
        </c:ser>
        <c:ser>
          <c:idx val="1"/>
          <c:order val="2"/>
          <c:tx>
            <c:strRef>
              <c:f>'22_11_3'!$T$2</c:f>
              <c:strCache>
                <c:ptCount val="1"/>
                <c:pt idx="0">
                  <c:v>Barre</c:v>
                </c:pt>
              </c:strCache>
            </c:strRef>
          </c:tx>
          <c:spPr>
            <a:ln w="25400">
              <a:solidFill>
                <a:srgbClr val="808080"/>
              </a:solidFill>
              <a:prstDash val="solid"/>
            </a:ln>
          </c:spPr>
          <c:marker>
            <c:symbol val="none"/>
          </c:marker>
          <c:xVal>
            <c:numRef>
              <c:f>'22_11_3'!$E$23:$E$1568</c:f>
              <c:numCache>
                <c:formatCode>General</c:formatCode>
                <c:ptCount val="1546"/>
                <c:pt idx="0">
                  <c:v>0.003</c:v>
                </c:pt>
                <c:pt idx="1">
                  <c:v>0.003</c:v>
                </c:pt>
                <c:pt idx="2">
                  <c:v>0.003</c:v>
                </c:pt>
                <c:pt idx="3">
                  <c:v>0.003</c:v>
                </c:pt>
                <c:pt idx="4">
                  <c:v>0.003</c:v>
                </c:pt>
                <c:pt idx="5">
                  <c:v>0.002</c:v>
                </c:pt>
                <c:pt idx="6">
                  <c:v>0.003</c:v>
                </c:pt>
                <c:pt idx="7">
                  <c:v>0.003</c:v>
                </c:pt>
                <c:pt idx="8">
                  <c:v>0.002</c:v>
                </c:pt>
                <c:pt idx="9">
                  <c:v>0.002</c:v>
                </c:pt>
                <c:pt idx="10">
                  <c:v>0.002</c:v>
                </c:pt>
                <c:pt idx="11">
                  <c:v>0.003</c:v>
                </c:pt>
                <c:pt idx="12">
                  <c:v>0.003</c:v>
                </c:pt>
                <c:pt idx="13">
                  <c:v>0.002</c:v>
                </c:pt>
                <c:pt idx="14">
                  <c:v>0.003</c:v>
                </c:pt>
                <c:pt idx="15">
                  <c:v>0.002</c:v>
                </c:pt>
                <c:pt idx="16">
                  <c:v>0.003</c:v>
                </c:pt>
                <c:pt idx="17">
                  <c:v>0.003</c:v>
                </c:pt>
                <c:pt idx="18">
                  <c:v>0.002</c:v>
                </c:pt>
                <c:pt idx="19">
                  <c:v>0.002</c:v>
                </c:pt>
                <c:pt idx="20">
                  <c:v>0.003</c:v>
                </c:pt>
                <c:pt idx="21">
                  <c:v>0.003</c:v>
                </c:pt>
                <c:pt idx="22">
                  <c:v>0.002</c:v>
                </c:pt>
                <c:pt idx="23">
                  <c:v>0.003</c:v>
                </c:pt>
                <c:pt idx="24">
                  <c:v>0.003</c:v>
                </c:pt>
                <c:pt idx="25">
                  <c:v>0.003</c:v>
                </c:pt>
                <c:pt idx="26">
                  <c:v>0.002</c:v>
                </c:pt>
                <c:pt idx="27">
                  <c:v>0.002</c:v>
                </c:pt>
                <c:pt idx="28">
                  <c:v>0.004</c:v>
                </c:pt>
                <c:pt idx="29">
                  <c:v>0.004</c:v>
                </c:pt>
                <c:pt idx="30">
                  <c:v>0.003</c:v>
                </c:pt>
                <c:pt idx="31">
                  <c:v>0.003</c:v>
                </c:pt>
                <c:pt idx="32">
                  <c:v>0.002</c:v>
                </c:pt>
                <c:pt idx="33">
                  <c:v>0.002</c:v>
                </c:pt>
                <c:pt idx="34">
                  <c:v>0.003</c:v>
                </c:pt>
                <c:pt idx="35">
                  <c:v>0.003</c:v>
                </c:pt>
                <c:pt idx="36">
                  <c:v>0.002</c:v>
                </c:pt>
                <c:pt idx="37">
                  <c:v>0.002</c:v>
                </c:pt>
                <c:pt idx="38">
                  <c:v>0.002</c:v>
                </c:pt>
                <c:pt idx="39">
                  <c:v>0.003</c:v>
                </c:pt>
                <c:pt idx="40">
                  <c:v>0.003</c:v>
                </c:pt>
                <c:pt idx="41">
                  <c:v>0.003</c:v>
                </c:pt>
                <c:pt idx="42">
                  <c:v>0.002</c:v>
                </c:pt>
                <c:pt idx="43">
                  <c:v>0.003</c:v>
                </c:pt>
                <c:pt idx="44">
                  <c:v>0.004</c:v>
                </c:pt>
                <c:pt idx="45">
                  <c:v>0.002</c:v>
                </c:pt>
                <c:pt idx="46">
                  <c:v>0.003</c:v>
                </c:pt>
                <c:pt idx="47">
                  <c:v>0.003</c:v>
                </c:pt>
                <c:pt idx="48">
                  <c:v>0.003</c:v>
                </c:pt>
                <c:pt idx="49">
                  <c:v>0.003</c:v>
                </c:pt>
                <c:pt idx="50">
                  <c:v>0.002</c:v>
                </c:pt>
                <c:pt idx="51">
                  <c:v>0.003</c:v>
                </c:pt>
                <c:pt idx="52">
                  <c:v>0.003</c:v>
                </c:pt>
                <c:pt idx="53">
                  <c:v>0.003</c:v>
                </c:pt>
                <c:pt idx="54">
                  <c:v>0.004</c:v>
                </c:pt>
                <c:pt idx="55">
                  <c:v>0.001</c:v>
                </c:pt>
                <c:pt idx="56">
                  <c:v>0.001</c:v>
                </c:pt>
                <c:pt idx="57">
                  <c:v>0.0</c:v>
                </c:pt>
                <c:pt idx="58">
                  <c:v>0.0</c:v>
                </c:pt>
                <c:pt idx="59">
                  <c:v>-0.002</c:v>
                </c:pt>
                <c:pt idx="60">
                  <c:v>-0.002</c:v>
                </c:pt>
                <c:pt idx="61">
                  <c:v>-0.002</c:v>
                </c:pt>
                <c:pt idx="62">
                  <c:v>-0.002</c:v>
                </c:pt>
                <c:pt idx="63">
                  <c:v>-0.002</c:v>
                </c:pt>
                <c:pt idx="64">
                  <c:v>-0.002</c:v>
                </c:pt>
                <c:pt idx="65">
                  <c:v>-0.003</c:v>
                </c:pt>
                <c:pt idx="66">
                  <c:v>-0.002</c:v>
                </c:pt>
                <c:pt idx="67">
                  <c:v>-0.002</c:v>
                </c:pt>
                <c:pt idx="68">
                  <c:v>-0.003</c:v>
                </c:pt>
                <c:pt idx="69">
                  <c:v>-0.005</c:v>
                </c:pt>
                <c:pt idx="70">
                  <c:v>-0.003</c:v>
                </c:pt>
                <c:pt idx="71">
                  <c:v>-0.004</c:v>
                </c:pt>
                <c:pt idx="72">
                  <c:v>-0.003</c:v>
                </c:pt>
                <c:pt idx="73">
                  <c:v>-0.004</c:v>
                </c:pt>
                <c:pt idx="74">
                  <c:v>-0.002</c:v>
                </c:pt>
                <c:pt idx="75">
                  <c:v>-0.002</c:v>
                </c:pt>
                <c:pt idx="76">
                  <c:v>-0.002</c:v>
                </c:pt>
                <c:pt idx="77">
                  <c:v>-0.002</c:v>
                </c:pt>
                <c:pt idx="78">
                  <c:v>0.001</c:v>
                </c:pt>
                <c:pt idx="79">
                  <c:v>0.002</c:v>
                </c:pt>
                <c:pt idx="80">
                  <c:v>0.004</c:v>
                </c:pt>
                <c:pt idx="81">
                  <c:v>0.004</c:v>
                </c:pt>
                <c:pt idx="82">
                  <c:v>0.005</c:v>
                </c:pt>
                <c:pt idx="83">
                  <c:v>0.008</c:v>
                </c:pt>
                <c:pt idx="84">
                  <c:v>0.009</c:v>
                </c:pt>
                <c:pt idx="85">
                  <c:v>0.011</c:v>
                </c:pt>
                <c:pt idx="86">
                  <c:v>0.013</c:v>
                </c:pt>
                <c:pt idx="87">
                  <c:v>0.016</c:v>
                </c:pt>
                <c:pt idx="88">
                  <c:v>0.018</c:v>
                </c:pt>
                <c:pt idx="89">
                  <c:v>0.02</c:v>
                </c:pt>
                <c:pt idx="90">
                  <c:v>0.023</c:v>
                </c:pt>
                <c:pt idx="91">
                  <c:v>0.026</c:v>
                </c:pt>
                <c:pt idx="92">
                  <c:v>0.027</c:v>
                </c:pt>
                <c:pt idx="93">
                  <c:v>0.032</c:v>
                </c:pt>
                <c:pt idx="94">
                  <c:v>0.034</c:v>
                </c:pt>
                <c:pt idx="95">
                  <c:v>0.038</c:v>
                </c:pt>
                <c:pt idx="96">
                  <c:v>0.04</c:v>
                </c:pt>
                <c:pt idx="97">
                  <c:v>0.043</c:v>
                </c:pt>
                <c:pt idx="98">
                  <c:v>0.047</c:v>
                </c:pt>
                <c:pt idx="99">
                  <c:v>0.05</c:v>
                </c:pt>
                <c:pt idx="100">
                  <c:v>0.054</c:v>
                </c:pt>
                <c:pt idx="101">
                  <c:v>0.057</c:v>
                </c:pt>
                <c:pt idx="102">
                  <c:v>0.062</c:v>
                </c:pt>
                <c:pt idx="103">
                  <c:v>0.064</c:v>
                </c:pt>
                <c:pt idx="104">
                  <c:v>0.068</c:v>
                </c:pt>
                <c:pt idx="105">
                  <c:v>0.072</c:v>
                </c:pt>
                <c:pt idx="106">
                  <c:v>0.078</c:v>
                </c:pt>
                <c:pt idx="107">
                  <c:v>0.081</c:v>
                </c:pt>
                <c:pt idx="108">
                  <c:v>0.081</c:v>
                </c:pt>
                <c:pt idx="109">
                  <c:v>0.087</c:v>
                </c:pt>
                <c:pt idx="110">
                  <c:v>0.092</c:v>
                </c:pt>
                <c:pt idx="111">
                  <c:v>0.095</c:v>
                </c:pt>
                <c:pt idx="112">
                  <c:v>0.099</c:v>
                </c:pt>
                <c:pt idx="113">
                  <c:v>0.102</c:v>
                </c:pt>
                <c:pt idx="114">
                  <c:v>0.108</c:v>
                </c:pt>
                <c:pt idx="115">
                  <c:v>0.107</c:v>
                </c:pt>
                <c:pt idx="116">
                  <c:v>0.109</c:v>
                </c:pt>
                <c:pt idx="117">
                  <c:v>0.109</c:v>
                </c:pt>
                <c:pt idx="118">
                  <c:v>0.115</c:v>
                </c:pt>
                <c:pt idx="119">
                  <c:v>0.115</c:v>
                </c:pt>
                <c:pt idx="120">
                  <c:v>0.115</c:v>
                </c:pt>
                <c:pt idx="121">
                  <c:v>0.115</c:v>
                </c:pt>
                <c:pt idx="122">
                  <c:v>0.116</c:v>
                </c:pt>
                <c:pt idx="123">
                  <c:v>0.117</c:v>
                </c:pt>
                <c:pt idx="124">
                  <c:v>0.121</c:v>
                </c:pt>
                <c:pt idx="125">
                  <c:v>0.123</c:v>
                </c:pt>
                <c:pt idx="126">
                  <c:v>0.125</c:v>
                </c:pt>
                <c:pt idx="127">
                  <c:v>0.129</c:v>
                </c:pt>
                <c:pt idx="128">
                  <c:v>0.13</c:v>
                </c:pt>
                <c:pt idx="129">
                  <c:v>0.129</c:v>
                </c:pt>
                <c:pt idx="130">
                  <c:v>0.131</c:v>
                </c:pt>
                <c:pt idx="131">
                  <c:v>0.131</c:v>
                </c:pt>
                <c:pt idx="132">
                  <c:v>0.132</c:v>
                </c:pt>
                <c:pt idx="133">
                  <c:v>0.132</c:v>
                </c:pt>
                <c:pt idx="134">
                  <c:v>0.132</c:v>
                </c:pt>
                <c:pt idx="135">
                  <c:v>0.133</c:v>
                </c:pt>
                <c:pt idx="136">
                  <c:v>0.132</c:v>
                </c:pt>
                <c:pt idx="137">
                  <c:v>0.132</c:v>
                </c:pt>
                <c:pt idx="138">
                  <c:v>0.132</c:v>
                </c:pt>
                <c:pt idx="139">
                  <c:v>0.131</c:v>
                </c:pt>
                <c:pt idx="140">
                  <c:v>0.131</c:v>
                </c:pt>
                <c:pt idx="141">
                  <c:v>0.132</c:v>
                </c:pt>
                <c:pt idx="142">
                  <c:v>0.131</c:v>
                </c:pt>
                <c:pt idx="143">
                  <c:v>0.132</c:v>
                </c:pt>
                <c:pt idx="144">
                  <c:v>0.133</c:v>
                </c:pt>
                <c:pt idx="145">
                  <c:v>0.134</c:v>
                </c:pt>
                <c:pt idx="146">
                  <c:v>0.136</c:v>
                </c:pt>
                <c:pt idx="147">
                  <c:v>0.136</c:v>
                </c:pt>
                <c:pt idx="148">
                  <c:v>0.138</c:v>
                </c:pt>
                <c:pt idx="149">
                  <c:v>0.138</c:v>
                </c:pt>
                <c:pt idx="150">
                  <c:v>0.139</c:v>
                </c:pt>
                <c:pt idx="151">
                  <c:v>0.139</c:v>
                </c:pt>
                <c:pt idx="152">
                  <c:v>0.14</c:v>
                </c:pt>
                <c:pt idx="153">
                  <c:v>0.14</c:v>
                </c:pt>
                <c:pt idx="154">
                  <c:v>0.141</c:v>
                </c:pt>
                <c:pt idx="155">
                  <c:v>0.143</c:v>
                </c:pt>
                <c:pt idx="156">
                  <c:v>0.143</c:v>
                </c:pt>
                <c:pt idx="157">
                  <c:v>0.144</c:v>
                </c:pt>
                <c:pt idx="158">
                  <c:v>0.144</c:v>
                </c:pt>
                <c:pt idx="159">
                  <c:v>0.147</c:v>
                </c:pt>
                <c:pt idx="160">
                  <c:v>0.151</c:v>
                </c:pt>
                <c:pt idx="161">
                  <c:v>0.154</c:v>
                </c:pt>
                <c:pt idx="162">
                  <c:v>0.156</c:v>
                </c:pt>
                <c:pt idx="163">
                  <c:v>0.16</c:v>
                </c:pt>
                <c:pt idx="164">
                  <c:v>0.163</c:v>
                </c:pt>
                <c:pt idx="165">
                  <c:v>0.167</c:v>
                </c:pt>
                <c:pt idx="166">
                  <c:v>0.171</c:v>
                </c:pt>
                <c:pt idx="167">
                  <c:v>0.175</c:v>
                </c:pt>
                <c:pt idx="168">
                  <c:v>0.178</c:v>
                </c:pt>
                <c:pt idx="169">
                  <c:v>0.182</c:v>
                </c:pt>
                <c:pt idx="170">
                  <c:v>0.185</c:v>
                </c:pt>
                <c:pt idx="171">
                  <c:v>0.187</c:v>
                </c:pt>
                <c:pt idx="172">
                  <c:v>0.191</c:v>
                </c:pt>
                <c:pt idx="173">
                  <c:v>0.194</c:v>
                </c:pt>
                <c:pt idx="174">
                  <c:v>0.2</c:v>
                </c:pt>
                <c:pt idx="175">
                  <c:v>0.202</c:v>
                </c:pt>
                <c:pt idx="176">
                  <c:v>0.207</c:v>
                </c:pt>
                <c:pt idx="177">
                  <c:v>0.212</c:v>
                </c:pt>
                <c:pt idx="178">
                  <c:v>0.214</c:v>
                </c:pt>
                <c:pt idx="179">
                  <c:v>0.22</c:v>
                </c:pt>
                <c:pt idx="180">
                  <c:v>0.223</c:v>
                </c:pt>
                <c:pt idx="181">
                  <c:v>0.228</c:v>
                </c:pt>
                <c:pt idx="182">
                  <c:v>0.231</c:v>
                </c:pt>
                <c:pt idx="183">
                  <c:v>0.237</c:v>
                </c:pt>
                <c:pt idx="184">
                  <c:v>0.242</c:v>
                </c:pt>
                <c:pt idx="185">
                  <c:v>0.245</c:v>
                </c:pt>
                <c:pt idx="186">
                  <c:v>0.249</c:v>
                </c:pt>
                <c:pt idx="187">
                  <c:v>0.254</c:v>
                </c:pt>
                <c:pt idx="188">
                  <c:v>0.259</c:v>
                </c:pt>
                <c:pt idx="189">
                  <c:v>0.262</c:v>
                </c:pt>
                <c:pt idx="190">
                  <c:v>0.267</c:v>
                </c:pt>
                <c:pt idx="191">
                  <c:v>0.273</c:v>
                </c:pt>
                <c:pt idx="192">
                  <c:v>0.277</c:v>
                </c:pt>
                <c:pt idx="193">
                  <c:v>0.282</c:v>
                </c:pt>
                <c:pt idx="194">
                  <c:v>0.286</c:v>
                </c:pt>
                <c:pt idx="195">
                  <c:v>0.289</c:v>
                </c:pt>
                <c:pt idx="196">
                  <c:v>0.294</c:v>
                </c:pt>
                <c:pt idx="197">
                  <c:v>0.298</c:v>
                </c:pt>
                <c:pt idx="198">
                  <c:v>0.303</c:v>
                </c:pt>
                <c:pt idx="199">
                  <c:v>0.307</c:v>
                </c:pt>
                <c:pt idx="200">
                  <c:v>0.311</c:v>
                </c:pt>
                <c:pt idx="201">
                  <c:v>0.316</c:v>
                </c:pt>
                <c:pt idx="202">
                  <c:v>0.319</c:v>
                </c:pt>
                <c:pt idx="203">
                  <c:v>0.324</c:v>
                </c:pt>
                <c:pt idx="204">
                  <c:v>0.327</c:v>
                </c:pt>
                <c:pt idx="205">
                  <c:v>0.332</c:v>
                </c:pt>
                <c:pt idx="206">
                  <c:v>0.334</c:v>
                </c:pt>
                <c:pt idx="207">
                  <c:v>0.341</c:v>
                </c:pt>
                <c:pt idx="208">
                  <c:v>0.343</c:v>
                </c:pt>
                <c:pt idx="209">
                  <c:v>0.348</c:v>
                </c:pt>
                <c:pt idx="210">
                  <c:v>0.352</c:v>
                </c:pt>
                <c:pt idx="211">
                  <c:v>0.356</c:v>
                </c:pt>
                <c:pt idx="212">
                  <c:v>0.36</c:v>
                </c:pt>
                <c:pt idx="213">
                  <c:v>0.364</c:v>
                </c:pt>
                <c:pt idx="214">
                  <c:v>0.369</c:v>
                </c:pt>
                <c:pt idx="215">
                  <c:v>0.373</c:v>
                </c:pt>
                <c:pt idx="216">
                  <c:v>0.379</c:v>
                </c:pt>
                <c:pt idx="217">
                  <c:v>0.384</c:v>
                </c:pt>
                <c:pt idx="218">
                  <c:v>0.387</c:v>
                </c:pt>
                <c:pt idx="219">
                  <c:v>0.392</c:v>
                </c:pt>
                <c:pt idx="220">
                  <c:v>0.395</c:v>
                </c:pt>
                <c:pt idx="221">
                  <c:v>0.399</c:v>
                </c:pt>
                <c:pt idx="222">
                  <c:v>0.403</c:v>
                </c:pt>
                <c:pt idx="223">
                  <c:v>0.408</c:v>
                </c:pt>
                <c:pt idx="224">
                  <c:v>0.412</c:v>
                </c:pt>
                <c:pt idx="225">
                  <c:v>0.417</c:v>
                </c:pt>
                <c:pt idx="226">
                  <c:v>0.42</c:v>
                </c:pt>
                <c:pt idx="227">
                  <c:v>0.425</c:v>
                </c:pt>
                <c:pt idx="228">
                  <c:v>0.425</c:v>
                </c:pt>
                <c:pt idx="229">
                  <c:v>0.432</c:v>
                </c:pt>
                <c:pt idx="230">
                  <c:v>0.437</c:v>
                </c:pt>
                <c:pt idx="231">
                  <c:v>0.44</c:v>
                </c:pt>
                <c:pt idx="232">
                  <c:v>0.445</c:v>
                </c:pt>
                <c:pt idx="233">
                  <c:v>0.449</c:v>
                </c:pt>
                <c:pt idx="234">
                  <c:v>0.455</c:v>
                </c:pt>
                <c:pt idx="235">
                  <c:v>0.46</c:v>
                </c:pt>
                <c:pt idx="236">
                  <c:v>0.463</c:v>
                </c:pt>
                <c:pt idx="237">
                  <c:v>0.468</c:v>
                </c:pt>
                <c:pt idx="238">
                  <c:v>0.472</c:v>
                </c:pt>
                <c:pt idx="239">
                  <c:v>0.478</c:v>
                </c:pt>
                <c:pt idx="240">
                  <c:v>0.482</c:v>
                </c:pt>
                <c:pt idx="241">
                  <c:v>0.486</c:v>
                </c:pt>
                <c:pt idx="242">
                  <c:v>0.49</c:v>
                </c:pt>
                <c:pt idx="243">
                  <c:v>0.494</c:v>
                </c:pt>
                <c:pt idx="244">
                  <c:v>0.499</c:v>
                </c:pt>
                <c:pt idx="245">
                  <c:v>0.503</c:v>
                </c:pt>
                <c:pt idx="246">
                  <c:v>0.508</c:v>
                </c:pt>
                <c:pt idx="247">
                  <c:v>0.513</c:v>
                </c:pt>
                <c:pt idx="248">
                  <c:v>0.517</c:v>
                </c:pt>
                <c:pt idx="249">
                  <c:v>0.522</c:v>
                </c:pt>
                <c:pt idx="250">
                  <c:v>0.528</c:v>
                </c:pt>
                <c:pt idx="251">
                  <c:v>0.531</c:v>
                </c:pt>
                <c:pt idx="252">
                  <c:v>0.537</c:v>
                </c:pt>
                <c:pt idx="253">
                  <c:v>0.542</c:v>
                </c:pt>
                <c:pt idx="254">
                  <c:v>0.546</c:v>
                </c:pt>
                <c:pt idx="255">
                  <c:v>0.551</c:v>
                </c:pt>
                <c:pt idx="256">
                  <c:v>0.557</c:v>
                </c:pt>
                <c:pt idx="257">
                  <c:v>0.562</c:v>
                </c:pt>
                <c:pt idx="258">
                  <c:v>0.567</c:v>
                </c:pt>
                <c:pt idx="259">
                  <c:v>0.572</c:v>
                </c:pt>
                <c:pt idx="260">
                  <c:v>0.578</c:v>
                </c:pt>
                <c:pt idx="261">
                  <c:v>0.581</c:v>
                </c:pt>
                <c:pt idx="262">
                  <c:v>0.588</c:v>
                </c:pt>
                <c:pt idx="263">
                  <c:v>0.591</c:v>
                </c:pt>
                <c:pt idx="264">
                  <c:v>0.596</c:v>
                </c:pt>
                <c:pt idx="265">
                  <c:v>0.6</c:v>
                </c:pt>
                <c:pt idx="266">
                  <c:v>0.605</c:v>
                </c:pt>
                <c:pt idx="267">
                  <c:v>0.61</c:v>
                </c:pt>
                <c:pt idx="268">
                  <c:v>0.614</c:v>
                </c:pt>
                <c:pt idx="269">
                  <c:v>0.619</c:v>
                </c:pt>
                <c:pt idx="270">
                  <c:v>0.623</c:v>
                </c:pt>
                <c:pt idx="271">
                  <c:v>0.628</c:v>
                </c:pt>
                <c:pt idx="272">
                  <c:v>0.632</c:v>
                </c:pt>
                <c:pt idx="273">
                  <c:v>0.636</c:v>
                </c:pt>
                <c:pt idx="274">
                  <c:v>0.641</c:v>
                </c:pt>
                <c:pt idx="275">
                  <c:v>0.647</c:v>
                </c:pt>
                <c:pt idx="276">
                  <c:v>0.651</c:v>
                </c:pt>
                <c:pt idx="277">
                  <c:v>0.656</c:v>
                </c:pt>
                <c:pt idx="278">
                  <c:v>0.659</c:v>
                </c:pt>
                <c:pt idx="279">
                  <c:v>0.665</c:v>
                </c:pt>
                <c:pt idx="280">
                  <c:v>0.67</c:v>
                </c:pt>
                <c:pt idx="281">
                  <c:v>0.674</c:v>
                </c:pt>
                <c:pt idx="282">
                  <c:v>0.679</c:v>
                </c:pt>
                <c:pt idx="283">
                  <c:v>0.685</c:v>
                </c:pt>
                <c:pt idx="284">
                  <c:v>0.689</c:v>
                </c:pt>
                <c:pt idx="285">
                  <c:v>0.694</c:v>
                </c:pt>
                <c:pt idx="286">
                  <c:v>0.7</c:v>
                </c:pt>
                <c:pt idx="287">
                  <c:v>0.704</c:v>
                </c:pt>
                <c:pt idx="288">
                  <c:v>0.71</c:v>
                </c:pt>
                <c:pt idx="289">
                  <c:v>0.716</c:v>
                </c:pt>
                <c:pt idx="290">
                  <c:v>0.721</c:v>
                </c:pt>
                <c:pt idx="291">
                  <c:v>0.726</c:v>
                </c:pt>
                <c:pt idx="292">
                  <c:v>0.731</c:v>
                </c:pt>
                <c:pt idx="293">
                  <c:v>0.736</c:v>
                </c:pt>
                <c:pt idx="294">
                  <c:v>0.741</c:v>
                </c:pt>
                <c:pt idx="295">
                  <c:v>0.747</c:v>
                </c:pt>
                <c:pt idx="296">
                  <c:v>0.753</c:v>
                </c:pt>
                <c:pt idx="297">
                  <c:v>0.758</c:v>
                </c:pt>
                <c:pt idx="298">
                  <c:v>0.764</c:v>
                </c:pt>
                <c:pt idx="299">
                  <c:v>0.765</c:v>
                </c:pt>
                <c:pt idx="300">
                  <c:v>0.77</c:v>
                </c:pt>
                <c:pt idx="301">
                  <c:v>0.777</c:v>
                </c:pt>
                <c:pt idx="302">
                  <c:v>0.782</c:v>
                </c:pt>
                <c:pt idx="303">
                  <c:v>0.787</c:v>
                </c:pt>
                <c:pt idx="304">
                  <c:v>0.793</c:v>
                </c:pt>
                <c:pt idx="305">
                  <c:v>0.8</c:v>
                </c:pt>
                <c:pt idx="306">
                  <c:v>0.805</c:v>
                </c:pt>
                <c:pt idx="307">
                  <c:v>0.81</c:v>
                </c:pt>
                <c:pt idx="308">
                  <c:v>0.816</c:v>
                </c:pt>
                <c:pt idx="309">
                  <c:v>0.823</c:v>
                </c:pt>
                <c:pt idx="310">
                  <c:v>0.829</c:v>
                </c:pt>
                <c:pt idx="311">
                  <c:v>0.836</c:v>
                </c:pt>
                <c:pt idx="312">
                  <c:v>0.84</c:v>
                </c:pt>
                <c:pt idx="313">
                  <c:v>0.846</c:v>
                </c:pt>
                <c:pt idx="314">
                  <c:v>0.853</c:v>
                </c:pt>
                <c:pt idx="315">
                  <c:v>0.86</c:v>
                </c:pt>
                <c:pt idx="316">
                  <c:v>0.866</c:v>
                </c:pt>
                <c:pt idx="317">
                  <c:v>0.872</c:v>
                </c:pt>
                <c:pt idx="318">
                  <c:v>0.878</c:v>
                </c:pt>
                <c:pt idx="319">
                  <c:v>0.883</c:v>
                </c:pt>
                <c:pt idx="320">
                  <c:v>0.89</c:v>
                </c:pt>
                <c:pt idx="321">
                  <c:v>0.896</c:v>
                </c:pt>
                <c:pt idx="322">
                  <c:v>0.903</c:v>
                </c:pt>
                <c:pt idx="323">
                  <c:v>0.91</c:v>
                </c:pt>
                <c:pt idx="324">
                  <c:v>0.915</c:v>
                </c:pt>
                <c:pt idx="325">
                  <c:v>0.921</c:v>
                </c:pt>
                <c:pt idx="326">
                  <c:v>0.928</c:v>
                </c:pt>
                <c:pt idx="327">
                  <c:v>0.934</c:v>
                </c:pt>
                <c:pt idx="328">
                  <c:v>0.941</c:v>
                </c:pt>
                <c:pt idx="329">
                  <c:v>0.947</c:v>
                </c:pt>
                <c:pt idx="330">
                  <c:v>0.952</c:v>
                </c:pt>
                <c:pt idx="331">
                  <c:v>0.958</c:v>
                </c:pt>
                <c:pt idx="332">
                  <c:v>0.965</c:v>
                </c:pt>
                <c:pt idx="333">
                  <c:v>0.972</c:v>
                </c:pt>
                <c:pt idx="334">
                  <c:v>0.978</c:v>
                </c:pt>
                <c:pt idx="335">
                  <c:v>0.986</c:v>
                </c:pt>
                <c:pt idx="336">
                  <c:v>0.992</c:v>
                </c:pt>
                <c:pt idx="337">
                  <c:v>0.998</c:v>
                </c:pt>
                <c:pt idx="338">
                  <c:v>1.004</c:v>
                </c:pt>
                <c:pt idx="339">
                  <c:v>1.011</c:v>
                </c:pt>
                <c:pt idx="340">
                  <c:v>1.018</c:v>
                </c:pt>
                <c:pt idx="341">
                  <c:v>1.026</c:v>
                </c:pt>
                <c:pt idx="342">
                  <c:v>1.032</c:v>
                </c:pt>
                <c:pt idx="343">
                  <c:v>1.038</c:v>
                </c:pt>
                <c:pt idx="344">
                  <c:v>1.047</c:v>
                </c:pt>
                <c:pt idx="345">
                  <c:v>1.053</c:v>
                </c:pt>
                <c:pt idx="346">
                  <c:v>1.06</c:v>
                </c:pt>
                <c:pt idx="347">
                  <c:v>1.066</c:v>
                </c:pt>
                <c:pt idx="348">
                  <c:v>1.072</c:v>
                </c:pt>
                <c:pt idx="349">
                  <c:v>1.08</c:v>
                </c:pt>
                <c:pt idx="350">
                  <c:v>1.087</c:v>
                </c:pt>
                <c:pt idx="351">
                  <c:v>1.093</c:v>
                </c:pt>
                <c:pt idx="352">
                  <c:v>1.1</c:v>
                </c:pt>
                <c:pt idx="353">
                  <c:v>1.107</c:v>
                </c:pt>
                <c:pt idx="354">
                  <c:v>1.114</c:v>
                </c:pt>
                <c:pt idx="355">
                  <c:v>1.121</c:v>
                </c:pt>
                <c:pt idx="356">
                  <c:v>1.126</c:v>
                </c:pt>
                <c:pt idx="357">
                  <c:v>1.133</c:v>
                </c:pt>
                <c:pt idx="358">
                  <c:v>1.141</c:v>
                </c:pt>
                <c:pt idx="359">
                  <c:v>1.148</c:v>
                </c:pt>
                <c:pt idx="360">
                  <c:v>1.155</c:v>
                </c:pt>
                <c:pt idx="361">
                  <c:v>1.162</c:v>
                </c:pt>
                <c:pt idx="362">
                  <c:v>1.169</c:v>
                </c:pt>
                <c:pt idx="363">
                  <c:v>1.177</c:v>
                </c:pt>
                <c:pt idx="364">
                  <c:v>1.183</c:v>
                </c:pt>
                <c:pt idx="365">
                  <c:v>1.19</c:v>
                </c:pt>
                <c:pt idx="366">
                  <c:v>1.197</c:v>
                </c:pt>
                <c:pt idx="367">
                  <c:v>1.204</c:v>
                </c:pt>
                <c:pt idx="368">
                  <c:v>1.211</c:v>
                </c:pt>
                <c:pt idx="369">
                  <c:v>1.218</c:v>
                </c:pt>
                <c:pt idx="370">
                  <c:v>1.225</c:v>
                </c:pt>
                <c:pt idx="371">
                  <c:v>1.233</c:v>
                </c:pt>
                <c:pt idx="372">
                  <c:v>1.24</c:v>
                </c:pt>
                <c:pt idx="373">
                  <c:v>1.245</c:v>
                </c:pt>
                <c:pt idx="374">
                  <c:v>1.252</c:v>
                </c:pt>
                <c:pt idx="375">
                  <c:v>1.26</c:v>
                </c:pt>
                <c:pt idx="376">
                  <c:v>1.267</c:v>
                </c:pt>
                <c:pt idx="377">
                  <c:v>1.274</c:v>
                </c:pt>
                <c:pt idx="378">
                  <c:v>1.281</c:v>
                </c:pt>
                <c:pt idx="379">
                  <c:v>1.288</c:v>
                </c:pt>
                <c:pt idx="380">
                  <c:v>1.295</c:v>
                </c:pt>
                <c:pt idx="381">
                  <c:v>1.303</c:v>
                </c:pt>
                <c:pt idx="382">
                  <c:v>1.311</c:v>
                </c:pt>
                <c:pt idx="383">
                  <c:v>1.317</c:v>
                </c:pt>
                <c:pt idx="384">
                  <c:v>1.324</c:v>
                </c:pt>
                <c:pt idx="385">
                  <c:v>1.332</c:v>
                </c:pt>
                <c:pt idx="386">
                  <c:v>1.338</c:v>
                </c:pt>
                <c:pt idx="387">
                  <c:v>1.346</c:v>
                </c:pt>
                <c:pt idx="388">
                  <c:v>1.353</c:v>
                </c:pt>
                <c:pt idx="389">
                  <c:v>1.36</c:v>
                </c:pt>
                <c:pt idx="390">
                  <c:v>1.366</c:v>
                </c:pt>
                <c:pt idx="391">
                  <c:v>1.375</c:v>
                </c:pt>
                <c:pt idx="392">
                  <c:v>1.38</c:v>
                </c:pt>
                <c:pt idx="393">
                  <c:v>1.388</c:v>
                </c:pt>
                <c:pt idx="394">
                  <c:v>1.395</c:v>
                </c:pt>
                <c:pt idx="395">
                  <c:v>1.401</c:v>
                </c:pt>
                <c:pt idx="396">
                  <c:v>1.409</c:v>
                </c:pt>
                <c:pt idx="397">
                  <c:v>1.416</c:v>
                </c:pt>
                <c:pt idx="398">
                  <c:v>1.423</c:v>
                </c:pt>
                <c:pt idx="399">
                  <c:v>1.431</c:v>
                </c:pt>
                <c:pt idx="400">
                  <c:v>1.438</c:v>
                </c:pt>
                <c:pt idx="401">
                  <c:v>1.446</c:v>
                </c:pt>
                <c:pt idx="402">
                  <c:v>1.452</c:v>
                </c:pt>
                <c:pt idx="403">
                  <c:v>1.46</c:v>
                </c:pt>
                <c:pt idx="404">
                  <c:v>1.467</c:v>
                </c:pt>
                <c:pt idx="405">
                  <c:v>1.474</c:v>
                </c:pt>
                <c:pt idx="406">
                  <c:v>1.481</c:v>
                </c:pt>
                <c:pt idx="407">
                  <c:v>1.489</c:v>
                </c:pt>
                <c:pt idx="408">
                  <c:v>1.496</c:v>
                </c:pt>
                <c:pt idx="409">
                  <c:v>1.503</c:v>
                </c:pt>
                <c:pt idx="410">
                  <c:v>1.511</c:v>
                </c:pt>
                <c:pt idx="411">
                  <c:v>1.518</c:v>
                </c:pt>
                <c:pt idx="412">
                  <c:v>1.526</c:v>
                </c:pt>
                <c:pt idx="413">
                  <c:v>1.534</c:v>
                </c:pt>
                <c:pt idx="414">
                  <c:v>1.541</c:v>
                </c:pt>
                <c:pt idx="415">
                  <c:v>1.548</c:v>
                </c:pt>
                <c:pt idx="416">
                  <c:v>1.555</c:v>
                </c:pt>
                <c:pt idx="417">
                  <c:v>1.563</c:v>
                </c:pt>
                <c:pt idx="418">
                  <c:v>1.57</c:v>
                </c:pt>
                <c:pt idx="419">
                  <c:v>1.578</c:v>
                </c:pt>
                <c:pt idx="420">
                  <c:v>1.585</c:v>
                </c:pt>
                <c:pt idx="421">
                  <c:v>1.591</c:v>
                </c:pt>
                <c:pt idx="422">
                  <c:v>1.599</c:v>
                </c:pt>
                <c:pt idx="423">
                  <c:v>1.605</c:v>
                </c:pt>
                <c:pt idx="424">
                  <c:v>1.613</c:v>
                </c:pt>
                <c:pt idx="425">
                  <c:v>1.62</c:v>
                </c:pt>
                <c:pt idx="426">
                  <c:v>1.628</c:v>
                </c:pt>
                <c:pt idx="427">
                  <c:v>1.635</c:v>
                </c:pt>
                <c:pt idx="428">
                  <c:v>1.642</c:v>
                </c:pt>
                <c:pt idx="429">
                  <c:v>1.65</c:v>
                </c:pt>
                <c:pt idx="430">
                  <c:v>1.657</c:v>
                </c:pt>
                <c:pt idx="431">
                  <c:v>1.665</c:v>
                </c:pt>
                <c:pt idx="432">
                  <c:v>1.672</c:v>
                </c:pt>
                <c:pt idx="433">
                  <c:v>1.679</c:v>
                </c:pt>
                <c:pt idx="434">
                  <c:v>1.687</c:v>
                </c:pt>
                <c:pt idx="435">
                  <c:v>1.694</c:v>
                </c:pt>
                <c:pt idx="436">
                  <c:v>1.702</c:v>
                </c:pt>
                <c:pt idx="437">
                  <c:v>1.709</c:v>
                </c:pt>
                <c:pt idx="438">
                  <c:v>1.717</c:v>
                </c:pt>
                <c:pt idx="439">
                  <c:v>1.724</c:v>
                </c:pt>
                <c:pt idx="440">
                  <c:v>1.732</c:v>
                </c:pt>
                <c:pt idx="441">
                  <c:v>1.739</c:v>
                </c:pt>
                <c:pt idx="442">
                  <c:v>1.746</c:v>
                </c:pt>
                <c:pt idx="443">
                  <c:v>1.754</c:v>
                </c:pt>
                <c:pt idx="444">
                  <c:v>1.762</c:v>
                </c:pt>
                <c:pt idx="445">
                  <c:v>1.769</c:v>
                </c:pt>
                <c:pt idx="446">
                  <c:v>1.776</c:v>
                </c:pt>
                <c:pt idx="447">
                  <c:v>1.784</c:v>
                </c:pt>
                <c:pt idx="448">
                  <c:v>1.791</c:v>
                </c:pt>
                <c:pt idx="449">
                  <c:v>1.799</c:v>
                </c:pt>
                <c:pt idx="450">
                  <c:v>1.806</c:v>
                </c:pt>
                <c:pt idx="451">
                  <c:v>1.813</c:v>
                </c:pt>
                <c:pt idx="452">
                  <c:v>1.822</c:v>
                </c:pt>
                <c:pt idx="453">
                  <c:v>1.829</c:v>
                </c:pt>
                <c:pt idx="454">
                  <c:v>1.836</c:v>
                </c:pt>
                <c:pt idx="455">
                  <c:v>1.845</c:v>
                </c:pt>
                <c:pt idx="456">
                  <c:v>1.852</c:v>
                </c:pt>
                <c:pt idx="457">
                  <c:v>1.859</c:v>
                </c:pt>
                <c:pt idx="458">
                  <c:v>1.866</c:v>
                </c:pt>
                <c:pt idx="459">
                  <c:v>1.874</c:v>
                </c:pt>
                <c:pt idx="460">
                  <c:v>1.882</c:v>
                </c:pt>
                <c:pt idx="461">
                  <c:v>1.89</c:v>
                </c:pt>
                <c:pt idx="462">
                  <c:v>1.896</c:v>
                </c:pt>
                <c:pt idx="463">
                  <c:v>1.904</c:v>
                </c:pt>
                <c:pt idx="464">
                  <c:v>1.912</c:v>
                </c:pt>
                <c:pt idx="465">
                  <c:v>1.92</c:v>
                </c:pt>
                <c:pt idx="466">
                  <c:v>1.928</c:v>
                </c:pt>
                <c:pt idx="467">
                  <c:v>1.935</c:v>
                </c:pt>
                <c:pt idx="468">
                  <c:v>1.942</c:v>
                </c:pt>
                <c:pt idx="469">
                  <c:v>1.95</c:v>
                </c:pt>
                <c:pt idx="470">
                  <c:v>1.958</c:v>
                </c:pt>
                <c:pt idx="471">
                  <c:v>1.966</c:v>
                </c:pt>
                <c:pt idx="472">
                  <c:v>1.974</c:v>
                </c:pt>
                <c:pt idx="473">
                  <c:v>1.981</c:v>
                </c:pt>
                <c:pt idx="474">
                  <c:v>1.988</c:v>
                </c:pt>
                <c:pt idx="475">
                  <c:v>1.998</c:v>
                </c:pt>
                <c:pt idx="476">
                  <c:v>2.004</c:v>
                </c:pt>
                <c:pt idx="477">
                  <c:v>2.013</c:v>
                </c:pt>
                <c:pt idx="478">
                  <c:v>2.019</c:v>
                </c:pt>
                <c:pt idx="479">
                  <c:v>2.028</c:v>
                </c:pt>
                <c:pt idx="480">
                  <c:v>2.036</c:v>
                </c:pt>
                <c:pt idx="481">
                  <c:v>2.043</c:v>
                </c:pt>
                <c:pt idx="482">
                  <c:v>2.051</c:v>
                </c:pt>
                <c:pt idx="483">
                  <c:v>2.059</c:v>
                </c:pt>
                <c:pt idx="484">
                  <c:v>2.066</c:v>
                </c:pt>
                <c:pt idx="485">
                  <c:v>2.074</c:v>
                </c:pt>
                <c:pt idx="486">
                  <c:v>2.082</c:v>
                </c:pt>
                <c:pt idx="487">
                  <c:v>2.09</c:v>
                </c:pt>
                <c:pt idx="488">
                  <c:v>2.098</c:v>
                </c:pt>
                <c:pt idx="489">
                  <c:v>2.105</c:v>
                </c:pt>
                <c:pt idx="490">
                  <c:v>2.113</c:v>
                </c:pt>
                <c:pt idx="491">
                  <c:v>2.12</c:v>
                </c:pt>
              </c:numCache>
            </c:numRef>
          </c:xVal>
          <c:yVal>
            <c:numRef>
              <c:f>'22_11_3'!$F$23:$F$1568</c:f>
              <c:numCache>
                <c:formatCode>General</c:formatCode>
                <c:ptCount val="1546"/>
                <c:pt idx="0">
                  <c:v>0.0</c:v>
                </c:pt>
                <c:pt idx="1">
                  <c:v>-5.120327700972861</c:v>
                </c:pt>
                <c:pt idx="2">
                  <c:v>-5.120327700972861</c:v>
                </c:pt>
                <c:pt idx="3">
                  <c:v>-5.120327700972861</c:v>
                </c:pt>
                <c:pt idx="4">
                  <c:v>0.0</c:v>
                </c:pt>
                <c:pt idx="5">
                  <c:v>-5.120327700972861</c:v>
                </c:pt>
                <c:pt idx="6">
                  <c:v>0.0</c:v>
                </c:pt>
                <c:pt idx="7">
                  <c:v>-5.120327700972861</c:v>
                </c:pt>
                <c:pt idx="8">
                  <c:v>-5.120327700972861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-5.120327700972861</c:v>
                </c:pt>
                <c:pt idx="16">
                  <c:v>-5.120327700972861</c:v>
                </c:pt>
                <c:pt idx="17">
                  <c:v>0.0</c:v>
                </c:pt>
                <c:pt idx="18">
                  <c:v>-5.120327700972861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-5.120327700972861</c:v>
                </c:pt>
                <c:pt idx="24">
                  <c:v>0.0</c:v>
                </c:pt>
                <c:pt idx="25">
                  <c:v>-5.120327700972861</c:v>
                </c:pt>
                <c:pt idx="26">
                  <c:v>-5.120327700972861</c:v>
                </c:pt>
                <c:pt idx="27">
                  <c:v>0.0</c:v>
                </c:pt>
                <c:pt idx="28">
                  <c:v>5.120327700972861</c:v>
                </c:pt>
                <c:pt idx="29">
                  <c:v>0.0</c:v>
                </c:pt>
                <c:pt idx="30">
                  <c:v>5.120327700972861</c:v>
                </c:pt>
                <c:pt idx="31">
                  <c:v>-5.120327700972861</c:v>
                </c:pt>
                <c:pt idx="32">
                  <c:v>-5.120327700972861</c:v>
                </c:pt>
                <c:pt idx="33">
                  <c:v>-5.120327700972861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5.120327700972861</c:v>
                </c:pt>
                <c:pt idx="41">
                  <c:v>-5.120327700972861</c:v>
                </c:pt>
                <c:pt idx="42">
                  <c:v>-5.120327700972861</c:v>
                </c:pt>
                <c:pt idx="43">
                  <c:v>0.0</c:v>
                </c:pt>
                <c:pt idx="44">
                  <c:v>-5.120327700972861</c:v>
                </c:pt>
                <c:pt idx="45">
                  <c:v>-5.120327700972861</c:v>
                </c:pt>
                <c:pt idx="46">
                  <c:v>-5.120327700972861</c:v>
                </c:pt>
                <c:pt idx="47">
                  <c:v>-5.120327700972861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-5.120327700972861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-5.120327700972861</c:v>
                </c:pt>
                <c:pt idx="57">
                  <c:v>-5.120327700972861</c:v>
                </c:pt>
                <c:pt idx="58">
                  <c:v>-5.120327700972861</c:v>
                </c:pt>
                <c:pt idx="59">
                  <c:v>0.0</c:v>
                </c:pt>
                <c:pt idx="60">
                  <c:v>-5.120327700972861</c:v>
                </c:pt>
                <c:pt idx="61">
                  <c:v>-5.120327700972861</c:v>
                </c:pt>
                <c:pt idx="62">
                  <c:v>-5.120327700972861</c:v>
                </c:pt>
                <c:pt idx="63">
                  <c:v>0.0</c:v>
                </c:pt>
                <c:pt idx="64">
                  <c:v>-5.120327700972861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5.120327700972861</c:v>
                </c:pt>
                <c:pt idx="69">
                  <c:v>0.0</c:v>
                </c:pt>
                <c:pt idx="70">
                  <c:v>0.0</c:v>
                </c:pt>
                <c:pt idx="71">
                  <c:v>-5.120327700972861</c:v>
                </c:pt>
                <c:pt idx="72">
                  <c:v>0.0</c:v>
                </c:pt>
                <c:pt idx="73">
                  <c:v>-5.120327700972861</c:v>
                </c:pt>
                <c:pt idx="74">
                  <c:v>-5.120327700972861</c:v>
                </c:pt>
                <c:pt idx="75">
                  <c:v>5.120327700972861</c:v>
                </c:pt>
                <c:pt idx="76">
                  <c:v>0.0</c:v>
                </c:pt>
                <c:pt idx="77">
                  <c:v>-5.120327700972861</c:v>
                </c:pt>
                <c:pt idx="78">
                  <c:v>0.0</c:v>
                </c:pt>
                <c:pt idx="79">
                  <c:v>-5.120327700972861</c:v>
                </c:pt>
                <c:pt idx="80">
                  <c:v>0.0</c:v>
                </c:pt>
                <c:pt idx="81">
                  <c:v>0.0</c:v>
                </c:pt>
                <c:pt idx="82">
                  <c:v>-5.120327700972861</c:v>
                </c:pt>
                <c:pt idx="83">
                  <c:v>10.24065540194572</c:v>
                </c:pt>
                <c:pt idx="84">
                  <c:v>10.24065540194572</c:v>
                </c:pt>
                <c:pt idx="85">
                  <c:v>5.120327700972861</c:v>
                </c:pt>
                <c:pt idx="86">
                  <c:v>10.24065540194572</c:v>
                </c:pt>
                <c:pt idx="87">
                  <c:v>25.60163850486431</c:v>
                </c:pt>
                <c:pt idx="88">
                  <c:v>25.60163850486431</c:v>
                </c:pt>
                <c:pt idx="89">
                  <c:v>25.60163850486431</c:v>
                </c:pt>
                <c:pt idx="90">
                  <c:v>35.84229390681003</c:v>
                </c:pt>
                <c:pt idx="91">
                  <c:v>35.84229390681003</c:v>
                </c:pt>
                <c:pt idx="92">
                  <c:v>35.84229390681003</c:v>
                </c:pt>
                <c:pt idx="93">
                  <c:v>46.08294930875575</c:v>
                </c:pt>
                <c:pt idx="94">
                  <c:v>46.08294930875575</c:v>
                </c:pt>
                <c:pt idx="95">
                  <c:v>66.5642601126472</c:v>
                </c:pt>
                <c:pt idx="96">
                  <c:v>61.44393241167435</c:v>
                </c:pt>
                <c:pt idx="97">
                  <c:v>71.68458781362004</c:v>
                </c:pt>
                <c:pt idx="98">
                  <c:v>76.80491551459292</c:v>
                </c:pt>
                <c:pt idx="99">
                  <c:v>87.04557091653864</c:v>
                </c:pt>
                <c:pt idx="100">
                  <c:v>92.16589861751149</c:v>
                </c:pt>
                <c:pt idx="101">
                  <c:v>97.28622631848437</c:v>
                </c:pt>
                <c:pt idx="102">
                  <c:v>107.5268817204301</c:v>
                </c:pt>
                <c:pt idx="103">
                  <c:v>112.647209421403</c:v>
                </c:pt>
                <c:pt idx="104">
                  <c:v>112.647209421403</c:v>
                </c:pt>
                <c:pt idx="105">
                  <c:v>122.8878648233487</c:v>
                </c:pt>
                <c:pt idx="106">
                  <c:v>138.2488479262673</c:v>
                </c:pt>
                <c:pt idx="107">
                  <c:v>138.2488479262673</c:v>
                </c:pt>
                <c:pt idx="108">
                  <c:v>138.2488479262673</c:v>
                </c:pt>
                <c:pt idx="109">
                  <c:v>148.489503328213</c:v>
                </c:pt>
                <c:pt idx="110">
                  <c:v>158.7301587301586</c:v>
                </c:pt>
                <c:pt idx="111">
                  <c:v>158.7301587301586</c:v>
                </c:pt>
                <c:pt idx="112">
                  <c:v>174.0911418330773</c:v>
                </c:pt>
                <c:pt idx="113">
                  <c:v>184.331797235023</c:v>
                </c:pt>
                <c:pt idx="114">
                  <c:v>184.331797235023</c:v>
                </c:pt>
                <c:pt idx="115">
                  <c:v>189.452124935996</c:v>
                </c:pt>
                <c:pt idx="116">
                  <c:v>189.452124935996</c:v>
                </c:pt>
                <c:pt idx="117">
                  <c:v>199.6927803379416</c:v>
                </c:pt>
                <c:pt idx="118">
                  <c:v>204.8131080389145</c:v>
                </c:pt>
                <c:pt idx="119">
                  <c:v>199.6927803379416</c:v>
                </c:pt>
                <c:pt idx="120">
                  <c:v>199.6927803379416</c:v>
                </c:pt>
                <c:pt idx="121">
                  <c:v>199.6927803379416</c:v>
                </c:pt>
                <c:pt idx="122">
                  <c:v>209.9334357398873</c:v>
                </c:pt>
                <c:pt idx="123">
                  <c:v>209.9334357398873</c:v>
                </c:pt>
                <c:pt idx="124">
                  <c:v>209.9334357398873</c:v>
                </c:pt>
                <c:pt idx="125">
                  <c:v>225.294418842806</c:v>
                </c:pt>
                <c:pt idx="126">
                  <c:v>225.294418842806</c:v>
                </c:pt>
                <c:pt idx="127">
                  <c:v>225.294418842806</c:v>
                </c:pt>
                <c:pt idx="128">
                  <c:v>225.294418842806</c:v>
                </c:pt>
                <c:pt idx="129">
                  <c:v>220.1740911418331</c:v>
                </c:pt>
                <c:pt idx="130">
                  <c:v>240.6554019457245</c:v>
                </c:pt>
                <c:pt idx="131">
                  <c:v>235.5350742447517</c:v>
                </c:pt>
                <c:pt idx="132">
                  <c:v>235.5350742447517</c:v>
                </c:pt>
                <c:pt idx="133">
                  <c:v>235.5350742447517</c:v>
                </c:pt>
                <c:pt idx="134">
                  <c:v>240.6554019457245</c:v>
                </c:pt>
                <c:pt idx="135">
                  <c:v>235.5350742447517</c:v>
                </c:pt>
                <c:pt idx="136">
                  <c:v>235.5350742447517</c:v>
                </c:pt>
                <c:pt idx="137">
                  <c:v>235.5350742447517</c:v>
                </c:pt>
                <c:pt idx="138">
                  <c:v>235.5350742447517</c:v>
                </c:pt>
                <c:pt idx="139">
                  <c:v>240.6554019457245</c:v>
                </c:pt>
                <c:pt idx="140">
                  <c:v>240.6554019457245</c:v>
                </c:pt>
                <c:pt idx="141">
                  <c:v>240.6554019457245</c:v>
                </c:pt>
                <c:pt idx="142">
                  <c:v>235.5350742447517</c:v>
                </c:pt>
                <c:pt idx="143">
                  <c:v>235.5350742447517</c:v>
                </c:pt>
                <c:pt idx="144">
                  <c:v>240.6554019457245</c:v>
                </c:pt>
                <c:pt idx="145">
                  <c:v>240.6554019457245</c:v>
                </c:pt>
                <c:pt idx="146">
                  <c:v>235.5350742447517</c:v>
                </c:pt>
                <c:pt idx="147">
                  <c:v>240.6554019457245</c:v>
                </c:pt>
                <c:pt idx="148">
                  <c:v>245.7757296466974</c:v>
                </c:pt>
                <c:pt idx="149">
                  <c:v>250.8960573476702</c:v>
                </c:pt>
                <c:pt idx="150">
                  <c:v>250.8960573476702</c:v>
                </c:pt>
                <c:pt idx="151">
                  <c:v>250.8960573476702</c:v>
                </c:pt>
                <c:pt idx="152">
                  <c:v>250.8960573476702</c:v>
                </c:pt>
                <c:pt idx="153">
                  <c:v>250.8960573476702</c:v>
                </c:pt>
                <c:pt idx="154">
                  <c:v>245.7757296466974</c:v>
                </c:pt>
                <c:pt idx="155">
                  <c:v>250.8960573476702</c:v>
                </c:pt>
                <c:pt idx="156">
                  <c:v>261.1367127496159</c:v>
                </c:pt>
                <c:pt idx="157">
                  <c:v>261.1367127496159</c:v>
                </c:pt>
                <c:pt idx="158">
                  <c:v>261.1367127496159</c:v>
                </c:pt>
                <c:pt idx="159">
                  <c:v>261.1367127496159</c:v>
                </c:pt>
                <c:pt idx="160">
                  <c:v>276.4976958525344</c:v>
                </c:pt>
                <c:pt idx="161">
                  <c:v>271.3773681515617</c:v>
                </c:pt>
                <c:pt idx="162">
                  <c:v>276.4976958525344</c:v>
                </c:pt>
                <c:pt idx="163">
                  <c:v>286.7383512544802</c:v>
                </c:pt>
                <c:pt idx="164">
                  <c:v>296.979006656426</c:v>
                </c:pt>
                <c:pt idx="165">
                  <c:v>296.979006656426</c:v>
                </c:pt>
                <c:pt idx="166">
                  <c:v>312.3399897593446</c:v>
                </c:pt>
                <c:pt idx="167">
                  <c:v>312.3399897593446</c:v>
                </c:pt>
                <c:pt idx="168">
                  <c:v>322.5806451612902</c:v>
                </c:pt>
                <c:pt idx="169">
                  <c:v>327.7009728622631</c:v>
                </c:pt>
                <c:pt idx="170">
                  <c:v>332.821300563236</c:v>
                </c:pt>
                <c:pt idx="171">
                  <c:v>332.821300563236</c:v>
                </c:pt>
                <c:pt idx="172">
                  <c:v>353.3026113671275</c:v>
                </c:pt>
                <c:pt idx="173">
                  <c:v>348.1822836661546</c:v>
                </c:pt>
                <c:pt idx="174">
                  <c:v>363.5432667690732</c:v>
                </c:pt>
                <c:pt idx="175">
                  <c:v>373.783922171019</c:v>
                </c:pt>
                <c:pt idx="176">
                  <c:v>373.783922171019</c:v>
                </c:pt>
                <c:pt idx="177">
                  <c:v>389.1449052739375</c:v>
                </c:pt>
                <c:pt idx="178">
                  <c:v>384.0245775729646</c:v>
                </c:pt>
                <c:pt idx="179">
                  <c:v>399.3855606758832</c:v>
                </c:pt>
                <c:pt idx="180">
                  <c:v>414.7465437788018</c:v>
                </c:pt>
                <c:pt idx="181">
                  <c:v>414.7465437788018</c:v>
                </c:pt>
                <c:pt idx="182">
                  <c:v>424.9871991807476</c:v>
                </c:pt>
                <c:pt idx="183">
                  <c:v>424.9871991807476</c:v>
                </c:pt>
                <c:pt idx="184">
                  <c:v>440.3481822836661</c:v>
                </c:pt>
                <c:pt idx="185">
                  <c:v>445.4685099846389</c:v>
                </c:pt>
                <c:pt idx="186">
                  <c:v>465.9498207885304</c:v>
                </c:pt>
                <c:pt idx="187">
                  <c:v>460.8294930875576</c:v>
                </c:pt>
                <c:pt idx="188">
                  <c:v>476.1904761904761</c:v>
                </c:pt>
                <c:pt idx="189">
                  <c:v>486.4311315924218</c:v>
                </c:pt>
                <c:pt idx="190">
                  <c:v>486.4311315924218</c:v>
                </c:pt>
                <c:pt idx="191">
                  <c:v>501.7921146953404</c:v>
                </c:pt>
                <c:pt idx="192">
                  <c:v>512.0327700972861</c:v>
                </c:pt>
                <c:pt idx="193">
                  <c:v>512.0327700972861</c:v>
                </c:pt>
                <c:pt idx="194">
                  <c:v>527.3937532002047</c:v>
                </c:pt>
                <c:pt idx="195">
                  <c:v>537.6344086021505</c:v>
                </c:pt>
                <c:pt idx="196">
                  <c:v>537.6344086021505</c:v>
                </c:pt>
                <c:pt idx="197">
                  <c:v>547.8750640040962</c:v>
                </c:pt>
                <c:pt idx="198">
                  <c:v>547.8750640040962</c:v>
                </c:pt>
                <c:pt idx="199">
                  <c:v>563.2360471070148</c:v>
                </c:pt>
                <c:pt idx="200">
                  <c:v>563.2360471070148</c:v>
                </c:pt>
                <c:pt idx="201">
                  <c:v>578.5970302099334</c:v>
                </c:pt>
                <c:pt idx="202">
                  <c:v>588.837685611879</c:v>
                </c:pt>
                <c:pt idx="203">
                  <c:v>588.837685611879</c:v>
                </c:pt>
                <c:pt idx="204">
                  <c:v>599.0783410138247</c:v>
                </c:pt>
                <c:pt idx="205">
                  <c:v>604.1986687147977</c:v>
                </c:pt>
                <c:pt idx="206">
                  <c:v>609.3189964157705</c:v>
                </c:pt>
                <c:pt idx="207">
                  <c:v>619.5596518177163</c:v>
                </c:pt>
                <c:pt idx="208">
                  <c:v>624.679979518689</c:v>
                </c:pt>
                <c:pt idx="209">
                  <c:v>634.920634920635</c:v>
                </c:pt>
                <c:pt idx="210">
                  <c:v>650.2816180235534</c:v>
                </c:pt>
                <c:pt idx="211">
                  <c:v>650.2816180235534</c:v>
                </c:pt>
                <c:pt idx="212">
                  <c:v>660.5222734254991</c:v>
                </c:pt>
                <c:pt idx="213">
                  <c:v>660.5222734254991</c:v>
                </c:pt>
                <c:pt idx="214">
                  <c:v>670.7629288274449</c:v>
                </c:pt>
                <c:pt idx="215">
                  <c:v>686.1239119303635</c:v>
                </c:pt>
                <c:pt idx="216">
                  <c:v>691.2442396313364</c:v>
                </c:pt>
                <c:pt idx="217">
                  <c:v>696.3645673323091</c:v>
                </c:pt>
                <c:pt idx="218">
                  <c:v>701.484895033282</c:v>
                </c:pt>
                <c:pt idx="219">
                  <c:v>716.8458781362007</c:v>
                </c:pt>
                <c:pt idx="220">
                  <c:v>721.9662058371734</c:v>
                </c:pt>
                <c:pt idx="221">
                  <c:v>721.9662058371734</c:v>
                </c:pt>
                <c:pt idx="222">
                  <c:v>737.3271889400921</c:v>
                </c:pt>
                <c:pt idx="223">
                  <c:v>752.6881720430106</c:v>
                </c:pt>
                <c:pt idx="224">
                  <c:v>747.5678443420378</c:v>
                </c:pt>
                <c:pt idx="225">
                  <c:v>762.9288274449564</c:v>
                </c:pt>
                <c:pt idx="226">
                  <c:v>762.9288274449564</c:v>
                </c:pt>
                <c:pt idx="227">
                  <c:v>773.1694828469021</c:v>
                </c:pt>
                <c:pt idx="228">
                  <c:v>773.1694828469021</c:v>
                </c:pt>
                <c:pt idx="229">
                  <c:v>788.5304659498207</c:v>
                </c:pt>
                <c:pt idx="230">
                  <c:v>803.8914490527393</c:v>
                </c:pt>
                <c:pt idx="231">
                  <c:v>803.8914490527393</c:v>
                </c:pt>
                <c:pt idx="232">
                  <c:v>814.1321044546851</c:v>
                </c:pt>
                <c:pt idx="233">
                  <c:v>814.1321044546851</c:v>
                </c:pt>
                <c:pt idx="234">
                  <c:v>824.3727598566308</c:v>
                </c:pt>
                <c:pt idx="235">
                  <c:v>834.6134152585766</c:v>
                </c:pt>
                <c:pt idx="236">
                  <c:v>834.6134152585766</c:v>
                </c:pt>
                <c:pt idx="237">
                  <c:v>849.974398361495</c:v>
                </c:pt>
                <c:pt idx="238">
                  <c:v>865.3353814644136</c:v>
                </c:pt>
                <c:pt idx="239">
                  <c:v>860.2150537634408</c:v>
                </c:pt>
                <c:pt idx="240">
                  <c:v>875.5760368663594</c:v>
                </c:pt>
                <c:pt idx="241">
                  <c:v>875.5760368663594</c:v>
                </c:pt>
                <c:pt idx="242">
                  <c:v>885.8166922683051</c:v>
                </c:pt>
                <c:pt idx="243">
                  <c:v>901.1776753712237</c:v>
                </c:pt>
                <c:pt idx="244">
                  <c:v>896.0573476702508</c:v>
                </c:pt>
                <c:pt idx="245">
                  <c:v>911.4183307731694</c:v>
                </c:pt>
                <c:pt idx="246">
                  <c:v>926.779313876088</c:v>
                </c:pt>
                <c:pt idx="247">
                  <c:v>926.779313876088</c:v>
                </c:pt>
                <c:pt idx="248">
                  <c:v>937.0199692780337</c:v>
                </c:pt>
                <c:pt idx="249">
                  <c:v>937.0199692780337</c:v>
                </c:pt>
                <c:pt idx="250">
                  <c:v>947.2606246799794</c:v>
                </c:pt>
                <c:pt idx="251">
                  <c:v>967.7419354838709</c:v>
                </c:pt>
                <c:pt idx="252">
                  <c:v>962.621607782898</c:v>
                </c:pt>
                <c:pt idx="253">
                  <c:v>977.9825908858164</c:v>
                </c:pt>
                <c:pt idx="254">
                  <c:v>977.9825908858164</c:v>
                </c:pt>
                <c:pt idx="255">
                  <c:v>988.2232462877624</c:v>
                </c:pt>
                <c:pt idx="256">
                  <c:v>1003.584229390681</c:v>
                </c:pt>
                <c:pt idx="257">
                  <c:v>998.463901689708</c:v>
                </c:pt>
                <c:pt idx="258">
                  <c:v>1008.704557091654</c:v>
                </c:pt>
                <c:pt idx="259">
                  <c:v>1013.824884792627</c:v>
                </c:pt>
                <c:pt idx="260">
                  <c:v>1029.185867895545</c:v>
                </c:pt>
                <c:pt idx="261">
                  <c:v>1039.426523297491</c:v>
                </c:pt>
                <c:pt idx="262">
                  <c:v>1034.306195596518</c:v>
                </c:pt>
                <c:pt idx="263">
                  <c:v>1049.667178699437</c:v>
                </c:pt>
                <c:pt idx="264">
                  <c:v>1049.667178699437</c:v>
                </c:pt>
                <c:pt idx="265">
                  <c:v>1059.907834101382</c:v>
                </c:pt>
                <c:pt idx="266">
                  <c:v>1065.028161802355</c:v>
                </c:pt>
                <c:pt idx="267">
                  <c:v>1080.389144905274</c:v>
                </c:pt>
                <c:pt idx="268">
                  <c:v>1075.268817204301</c:v>
                </c:pt>
                <c:pt idx="269">
                  <c:v>1085.509472606247</c:v>
                </c:pt>
                <c:pt idx="270">
                  <c:v>1090.62980030722</c:v>
                </c:pt>
                <c:pt idx="271">
                  <c:v>1100.870455709165</c:v>
                </c:pt>
                <c:pt idx="272">
                  <c:v>1105.990783410138</c:v>
                </c:pt>
                <c:pt idx="273">
                  <c:v>1111.111111111111</c:v>
                </c:pt>
                <c:pt idx="274">
                  <c:v>1116.231438812084</c:v>
                </c:pt>
                <c:pt idx="275">
                  <c:v>1111.111111111111</c:v>
                </c:pt>
                <c:pt idx="276">
                  <c:v>1126.47209421403</c:v>
                </c:pt>
                <c:pt idx="277">
                  <c:v>1121.351766513057</c:v>
                </c:pt>
                <c:pt idx="278">
                  <c:v>1136.712749615975</c:v>
                </c:pt>
                <c:pt idx="279">
                  <c:v>1136.712749615975</c:v>
                </c:pt>
                <c:pt idx="280">
                  <c:v>1152.073732718894</c:v>
                </c:pt>
                <c:pt idx="281">
                  <c:v>1152.073732718894</c:v>
                </c:pt>
                <c:pt idx="282">
                  <c:v>1162.31438812084</c:v>
                </c:pt>
                <c:pt idx="283">
                  <c:v>1162.31438812084</c:v>
                </c:pt>
                <c:pt idx="284">
                  <c:v>1162.31438812084</c:v>
                </c:pt>
                <c:pt idx="285">
                  <c:v>1182.795698924731</c:v>
                </c:pt>
                <c:pt idx="286">
                  <c:v>1172.555043522785</c:v>
                </c:pt>
                <c:pt idx="287">
                  <c:v>1187.916026625704</c:v>
                </c:pt>
                <c:pt idx="288">
                  <c:v>1187.916026625704</c:v>
                </c:pt>
                <c:pt idx="289">
                  <c:v>1182.795698924731</c:v>
                </c:pt>
                <c:pt idx="290">
                  <c:v>1203.277009728622</c:v>
                </c:pt>
                <c:pt idx="291">
                  <c:v>1198.15668202765</c:v>
                </c:pt>
                <c:pt idx="292">
                  <c:v>1213.517665130568</c:v>
                </c:pt>
                <c:pt idx="293">
                  <c:v>1213.517665130568</c:v>
                </c:pt>
                <c:pt idx="294">
                  <c:v>1213.517665130568</c:v>
                </c:pt>
                <c:pt idx="295">
                  <c:v>1223.758320532514</c:v>
                </c:pt>
                <c:pt idx="296">
                  <c:v>1223.758320532514</c:v>
                </c:pt>
                <c:pt idx="297">
                  <c:v>1244.239631336405</c:v>
                </c:pt>
                <c:pt idx="298">
                  <c:v>1239.119303635433</c:v>
                </c:pt>
                <c:pt idx="299">
                  <c:v>1239.119303635433</c:v>
                </c:pt>
                <c:pt idx="300">
                  <c:v>1244.239631336405</c:v>
                </c:pt>
                <c:pt idx="301">
                  <c:v>1244.239631336405</c:v>
                </c:pt>
                <c:pt idx="302">
                  <c:v>1244.239631336405</c:v>
                </c:pt>
                <c:pt idx="303">
                  <c:v>1259.600614439324</c:v>
                </c:pt>
                <c:pt idx="304">
                  <c:v>1264.720942140297</c:v>
                </c:pt>
                <c:pt idx="305">
                  <c:v>1259.600614439324</c:v>
                </c:pt>
                <c:pt idx="306">
                  <c:v>1264.720942140297</c:v>
                </c:pt>
                <c:pt idx="307">
                  <c:v>1274.961597542243</c:v>
                </c:pt>
                <c:pt idx="308">
                  <c:v>1269.84126984127</c:v>
                </c:pt>
                <c:pt idx="309">
                  <c:v>1269.84126984127</c:v>
                </c:pt>
                <c:pt idx="310">
                  <c:v>1285.202252944188</c:v>
                </c:pt>
                <c:pt idx="311">
                  <c:v>1285.202252944188</c:v>
                </c:pt>
                <c:pt idx="312">
                  <c:v>1285.202252944188</c:v>
                </c:pt>
                <c:pt idx="313">
                  <c:v>1295.442908346134</c:v>
                </c:pt>
                <c:pt idx="314">
                  <c:v>1295.442908346134</c:v>
                </c:pt>
                <c:pt idx="315">
                  <c:v>1295.442908346134</c:v>
                </c:pt>
                <c:pt idx="316">
                  <c:v>1295.442908346134</c:v>
                </c:pt>
                <c:pt idx="317">
                  <c:v>1305.68356374808</c:v>
                </c:pt>
                <c:pt idx="318">
                  <c:v>1305.68356374808</c:v>
                </c:pt>
                <c:pt idx="319">
                  <c:v>1310.803891449053</c:v>
                </c:pt>
                <c:pt idx="320">
                  <c:v>1310.803891449053</c:v>
                </c:pt>
                <c:pt idx="321">
                  <c:v>1326.164874551971</c:v>
                </c:pt>
                <c:pt idx="322">
                  <c:v>1326.164874551971</c:v>
                </c:pt>
                <c:pt idx="323">
                  <c:v>1321.044546850998</c:v>
                </c:pt>
                <c:pt idx="324">
                  <c:v>1326.164874551971</c:v>
                </c:pt>
                <c:pt idx="325">
                  <c:v>1336.405529953917</c:v>
                </c:pt>
                <c:pt idx="326">
                  <c:v>1336.405529953917</c:v>
                </c:pt>
                <c:pt idx="327">
                  <c:v>1336.405529953917</c:v>
                </c:pt>
                <c:pt idx="328">
                  <c:v>1336.405529953917</c:v>
                </c:pt>
                <c:pt idx="329">
                  <c:v>1336.405529953917</c:v>
                </c:pt>
                <c:pt idx="330">
                  <c:v>1346.646185355863</c:v>
                </c:pt>
                <c:pt idx="331">
                  <c:v>1346.646185355863</c:v>
                </c:pt>
                <c:pt idx="332">
                  <c:v>1351.766513056835</c:v>
                </c:pt>
                <c:pt idx="333">
                  <c:v>1351.766513056835</c:v>
                </c:pt>
                <c:pt idx="334">
                  <c:v>1346.646185355863</c:v>
                </c:pt>
                <c:pt idx="335">
                  <c:v>1356.886840757808</c:v>
                </c:pt>
                <c:pt idx="336">
                  <c:v>1356.886840757808</c:v>
                </c:pt>
                <c:pt idx="337">
                  <c:v>1356.886840757808</c:v>
                </c:pt>
                <c:pt idx="338">
                  <c:v>1362.007168458781</c:v>
                </c:pt>
                <c:pt idx="339">
                  <c:v>1362.007168458781</c:v>
                </c:pt>
                <c:pt idx="340">
                  <c:v>1372.247823860727</c:v>
                </c:pt>
                <c:pt idx="341">
                  <c:v>1372.247823860727</c:v>
                </c:pt>
                <c:pt idx="342">
                  <c:v>1377.3681515617</c:v>
                </c:pt>
                <c:pt idx="343">
                  <c:v>1372.247823860727</c:v>
                </c:pt>
                <c:pt idx="344">
                  <c:v>1387.608806963646</c:v>
                </c:pt>
                <c:pt idx="345">
                  <c:v>1387.608806963646</c:v>
                </c:pt>
                <c:pt idx="346">
                  <c:v>1382.488479262673</c:v>
                </c:pt>
                <c:pt idx="347">
                  <c:v>1387.608806963646</c:v>
                </c:pt>
                <c:pt idx="348">
                  <c:v>1387.608806963646</c:v>
                </c:pt>
                <c:pt idx="349">
                  <c:v>1387.608806963646</c:v>
                </c:pt>
                <c:pt idx="350">
                  <c:v>1387.608806963646</c:v>
                </c:pt>
                <c:pt idx="351">
                  <c:v>1387.608806963646</c:v>
                </c:pt>
                <c:pt idx="352">
                  <c:v>1397.849462365591</c:v>
                </c:pt>
                <c:pt idx="353">
                  <c:v>1397.849462365591</c:v>
                </c:pt>
                <c:pt idx="354">
                  <c:v>1397.849462365591</c:v>
                </c:pt>
                <c:pt idx="355">
                  <c:v>1397.849462365591</c:v>
                </c:pt>
                <c:pt idx="356">
                  <c:v>1397.849462365591</c:v>
                </c:pt>
                <c:pt idx="357">
                  <c:v>1397.849462365591</c:v>
                </c:pt>
                <c:pt idx="358">
                  <c:v>1408.090117767537</c:v>
                </c:pt>
                <c:pt idx="359">
                  <c:v>1408.090117767537</c:v>
                </c:pt>
                <c:pt idx="360">
                  <c:v>1408.090117767537</c:v>
                </c:pt>
                <c:pt idx="361">
                  <c:v>1408.090117767537</c:v>
                </c:pt>
                <c:pt idx="362">
                  <c:v>1408.090117767537</c:v>
                </c:pt>
                <c:pt idx="363">
                  <c:v>1413.21044546851</c:v>
                </c:pt>
                <c:pt idx="364">
                  <c:v>1408.090117767537</c:v>
                </c:pt>
                <c:pt idx="365">
                  <c:v>1418.330773169483</c:v>
                </c:pt>
                <c:pt idx="366">
                  <c:v>1423.451100870456</c:v>
                </c:pt>
                <c:pt idx="367">
                  <c:v>1418.330773169483</c:v>
                </c:pt>
                <c:pt idx="368">
                  <c:v>1423.451100870456</c:v>
                </c:pt>
                <c:pt idx="369">
                  <c:v>1423.451100870456</c:v>
                </c:pt>
                <c:pt idx="370">
                  <c:v>1418.330773169483</c:v>
                </c:pt>
                <c:pt idx="371">
                  <c:v>1423.451100870456</c:v>
                </c:pt>
                <c:pt idx="372">
                  <c:v>1428.571428571428</c:v>
                </c:pt>
                <c:pt idx="373">
                  <c:v>1423.451100870456</c:v>
                </c:pt>
                <c:pt idx="374">
                  <c:v>1423.451100870456</c:v>
                </c:pt>
                <c:pt idx="375">
                  <c:v>1433.691756272401</c:v>
                </c:pt>
                <c:pt idx="376">
                  <c:v>1433.691756272401</c:v>
                </c:pt>
                <c:pt idx="377">
                  <c:v>1438.812083973374</c:v>
                </c:pt>
                <c:pt idx="378">
                  <c:v>1438.812083973374</c:v>
                </c:pt>
                <c:pt idx="379">
                  <c:v>1438.812083973374</c:v>
                </c:pt>
                <c:pt idx="380">
                  <c:v>1433.691756272401</c:v>
                </c:pt>
                <c:pt idx="381">
                  <c:v>1438.812083973374</c:v>
                </c:pt>
                <c:pt idx="382">
                  <c:v>1438.812083973374</c:v>
                </c:pt>
                <c:pt idx="383">
                  <c:v>1443.932411674347</c:v>
                </c:pt>
                <c:pt idx="384">
                  <c:v>1449.05273937532</c:v>
                </c:pt>
                <c:pt idx="385">
                  <c:v>1443.932411674347</c:v>
                </c:pt>
                <c:pt idx="386">
                  <c:v>1449.05273937532</c:v>
                </c:pt>
                <c:pt idx="387">
                  <c:v>1443.932411674347</c:v>
                </c:pt>
                <c:pt idx="388">
                  <c:v>1449.05273937532</c:v>
                </c:pt>
                <c:pt idx="389">
                  <c:v>1449.05273937532</c:v>
                </c:pt>
                <c:pt idx="390">
                  <c:v>1449.05273937532</c:v>
                </c:pt>
                <c:pt idx="391">
                  <c:v>1449.05273937532</c:v>
                </c:pt>
                <c:pt idx="392">
                  <c:v>1454.173067076293</c:v>
                </c:pt>
                <c:pt idx="393">
                  <c:v>1459.293394777266</c:v>
                </c:pt>
                <c:pt idx="394">
                  <c:v>1459.293394777266</c:v>
                </c:pt>
                <c:pt idx="395">
                  <c:v>1459.293394777266</c:v>
                </c:pt>
                <c:pt idx="396">
                  <c:v>1459.293394777266</c:v>
                </c:pt>
                <c:pt idx="397">
                  <c:v>1459.293394777266</c:v>
                </c:pt>
                <c:pt idx="398">
                  <c:v>1459.293394777266</c:v>
                </c:pt>
                <c:pt idx="399">
                  <c:v>1459.293394777266</c:v>
                </c:pt>
                <c:pt idx="400">
                  <c:v>1464.413722478238</c:v>
                </c:pt>
                <c:pt idx="401">
                  <c:v>1459.293394777266</c:v>
                </c:pt>
                <c:pt idx="402">
                  <c:v>1459.293394777266</c:v>
                </c:pt>
                <c:pt idx="403">
                  <c:v>1459.293394777266</c:v>
                </c:pt>
                <c:pt idx="404">
                  <c:v>1479.774705581157</c:v>
                </c:pt>
                <c:pt idx="405">
                  <c:v>1469.534050179211</c:v>
                </c:pt>
                <c:pt idx="406">
                  <c:v>1474.654377880184</c:v>
                </c:pt>
                <c:pt idx="407">
                  <c:v>1474.654377880184</c:v>
                </c:pt>
                <c:pt idx="408">
                  <c:v>1474.654377880184</c:v>
                </c:pt>
                <c:pt idx="409">
                  <c:v>1474.654377880184</c:v>
                </c:pt>
                <c:pt idx="410">
                  <c:v>1469.534050179211</c:v>
                </c:pt>
                <c:pt idx="411">
                  <c:v>1474.654377880184</c:v>
                </c:pt>
                <c:pt idx="412">
                  <c:v>1469.534050179211</c:v>
                </c:pt>
                <c:pt idx="413">
                  <c:v>1474.654377880184</c:v>
                </c:pt>
                <c:pt idx="414">
                  <c:v>1469.534050179211</c:v>
                </c:pt>
                <c:pt idx="415">
                  <c:v>1474.654377880184</c:v>
                </c:pt>
                <c:pt idx="416">
                  <c:v>1474.654377880184</c:v>
                </c:pt>
                <c:pt idx="417">
                  <c:v>1479.774705581157</c:v>
                </c:pt>
                <c:pt idx="418">
                  <c:v>1490.015360983103</c:v>
                </c:pt>
                <c:pt idx="419">
                  <c:v>1479.774705581157</c:v>
                </c:pt>
                <c:pt idx="420">
                  <c:v>1484.89503328213</c:v>
                </c:pt>
                <c:pt idx="421">
                  <c:v>1484.89503328213</c:v>
                </c:pt>
                <c:pt idx="422">
                  <c:v>1490.015360983103</c:v>
                </c:pt>
                <c:pt idx="423">
                  <c:v>1484.89503328213</c:v>
                </c:pt>
                <c:pt idx="424">
                  <c:v>1484.89503328213</c:v>
                </c:pt>
                <c:pt idx="425">
                  <c:v>1484.89503328213</c:v>
                </c:pt>
                <c:pt idx="426">
                  <c:v>1484.89503328213</c:v>
                </c:pt>
                <c:pt idx="427">
                  <c:v>1484.89503328213</c:v>
                </c:pt>
                <c:pt idx="428">
                  <c:v>1484.89503328213</c:v>
                </c:pt>
                <c:pt idx="429">
                  <c:v>1484.89503328213</c:v>
                </c:pt>
                <c:pt idx="430">
                  <c:v>1500.256016385048</c:v>
                </c:pt>
                <c:pt idx="431">
                  <c:v>1495.135688684076</c:v>
                </c:pt>
                <c:pt idx="432">
                  <c:v>1495.135688684076</c:v>
                </c:pt>
                <c:pt idx="433">
                  <c:v>1500.256016385048</c:v>
                </c:pt>
                <c:pt idx="434">
                  <c:v>1495.135688684076</c:v>
                </c:pt>
                <c:pt idx="435">
                  <c:v>1500.256016385048</c:v>
                </c:pt>
                <c:pt idx="436">
                  <c:v>1500.256016385048</c:v>
                </c:pt>
                <c:pt idx="437">
                  <c:v>1500.256016385048</c:v>
                </c:pt>
                <c:pt idx="438">
                  <c:v>1500.256016385048</c:v>
                </c:pt>
                <c:pt idx="439">
                  <c:v>1500.256016385048</c:v>
                </c:pt>
                <c:pt idx="440">
                  <c:v>1495.135688684076</c:v>
                </c:pt>
                <c:pt idx="441">
                  <c:v>1495.135688684076</c:v>
                </c:pt>
                <c:pt idx="442">
                  <c:v>1500.256016385048</c:v>
                </c:pt>
                <c:pt idx="443">
                  <c:v>1495.135688684076</c:v>
                </c:pt>
                <c:pt idx="444">
                  <c:v>1495.135688684076</c:v>
                </c:pt>
                <c:pt idx="445">
                  <c:v>1500.256016385048</c:v>
                </c:pt>
                <c:pt idx="446">
                  <c:v>1500.256016385048</c:v>
                </c:pt>
                <c:pt idx="447">
                  <c:v>1510.496671786994</c:v>
                </c:pt>
                <c:pt idx="448">
                  <c:v>1510.496671786994</c:v>
                </c:pt>
                <c:pt idx="449">
                  <c:v>1510.496671786994</c:v>
                </c:pt>
                <c:pt idx="450">
                  <c:v>1510.496671786994</c:v>
                </c:pt>
                <c:pt idx="451">
                  <c:v>1510.496671786994</c:v>
                </c:pt>
                <c:pt idx="452">
                  <c:v>1510.496671786994</c:v>
                </c:pt>
                <c:pt idx="453">
                  <c:v>1510.496671786994</c:v>
                </c:pt>
                <c:pt idx="454">
                  <c:v>1510.496671786994</c:v>
                </c:pt>
                <c:pt idx="455">
                  <c:v>1510.496671786994</c:v>
                </c:pt>
                <c:pt idx="456">
                  <c:v>1510.496671786994</c:v>
                </c:pt>
                <c:pt idx="457">
                  <c:v>1510.496671786994</c:v>
                </c:pt>
                <c:pt idx="458">
                  <c:v>1510.496671786994</c:v>
                </c:pt>
                <c:pt idx="459">
                  <c:v>1510.496671786994</c:v>
                </c:pt>
                <c:pt idx="460">
                  <c:v>1510.496671786994</c:v>
                </c:pt>
                <c:pt idx="461">
                  <c:v>1515.616999487967</c:v>
                </c:pt>
                <c:pt idx="462">
                  <c:v>1510.496671786994</c:v>
                </c:pt>
                <c:pt idx="463">
                  <c:v>1520.73732718894</c:v>
                </c:pt>
                <c:pt idx="464">
                  <c:v>1520.73732718894</c:v>
                </c:pt>
                <c:pt idx="465">
                  <c:v>1525.857654889913</c:v>
                </c:pt>
                <c:pt idx="466">
                  <c:v>1525.857654889913</c:v>
                </c:pt>
                <c:pt idx="467">
                  <c:v>1520.73732718894</c:v>
                </c:pt>
                <c:pt idx="468">
                  <c:v>1520.73732718894</c:v>
                </c:pt>
                <c:pt idx="469">
                  <c:v>1520.73732718894</c:v>
                </c:pt>
                <c:pt idx="470">
                  <c:v>1520.73732718894</c:v>
                </c:pt>
                <c:pt idx="471">
                  <c:v>1525.857654889913</c:v>
                </c:pt>
                <c:pt idx="472">
                  <c:v>1525.857654889913</c:v>
                </c:pt>
                <c:pt idx="473">
                  <c:v>1525.857654889913</c:v>
                </c:pt>
                <c:pt idx="474">
                  <c:v>1525.857654889913</c:v>
                </c:pt>
                <c:pt idx="475">
                  <c:v>1520.73732718894</c:v>
                </c:pt>
                <c:pt idx="476">
                  <c:v>1520.73732718894</c:v>
                </c:pt>
                <c:pt idx="477">
                  <c:v>1520.73732718894</c:v>
                </c:pt>
                <c:pt idx="478">
                  <c:v>1520.73732718894</c:v>
                </c:pt>
                <c:pt idx="479">
                  <c:v>1525.857654889913</c:v>
                </c:pt>
                <c:pt idx="480">
                  <c:v>1541.218637992831</c:v>
                </c:pt>
                <c:pt idx="481">
                  <c:v>1525.857654889913</c:v>
                </c:pt>
                <c:pt idx="482">
                  <c:v>1541.218637992831</c:v>
                </c:pt>
                <c:pt idx="483">
                  <c:v>1530.977982590886</c:v>
                </c:pt>
                <c:pt idx="484">
                  <c:v>1530.977982590886</c:v>
                </c:pt>
                <c:pt idx="485">
                  <c:v>1530.977982590886</c:v>
                </c:pt>
                <c:pt idx="486">
                  <c:v>1530.977982590886</c:v>
                </c:pt>
                <c:pt idx="487">
                  <c:v>1541.218637992831</c:v>
                </c:pt>
                <c:pt idx="488">
                  <c:v>1536.098310291859</c:v>
                </c:pt>
                <c:pt idx="489">
                  <c:v>1541.218637992831</c:v>
                </c:pt>
                <c:pt idx="490">
                  <c:v>1536.098310291859</c:v>
                </c:pt>
                <c:pt idx="491">
                  <c:v>1536.098310291859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'31_10_2'!$T$2</c:f>
              <c:strCache>
                <c:ptCount val="1"/>
                <c:pt idx="0">
                  <c:v>Barre</c:v>
                </c:pt>
              </c:strCache>
            </c:strRef>
          </c:tx>
          <c:spPr>
            <a:ln w="25400">
              <a:solidFill>
                <a:srgbClr val="808080"/>
              </a:solidFill>
              <a:prstDash val="solid"/>
            </a:ln>
          </c:spPr>
          <c:marker>
            <c:symbol val="none"/>
          </c:marker>
          <c:xVal>
            <c:numRef>
              <c:f>'31_10_2'!$E$23:$E$1568</c:f>
              <c:numCache>
                <c:formatCode>General</c:formatCode>
                <c:ptCount val="1546"/>
                <c:pt idx="0">
                  <c:v>0.001</c:v>
                </c:pt>
                <c:pt idx="1">
                  <c:v>0.002</c:v>
                </c:pt>
                <c:pt idx="2">
                  <c:v>0.002</c:v>
                </c:pt>
                <c:pt idx="3">
                  <c:v>0.002</c:v>
                </c:pt>
                <c:pt idx="4">
                  <c:v>0.002</c:v>
                </c:pt>
                <c:pt idx="5">
                  <c:v>0.0</c:v>
                </c:pt>
                <c:pt idx="6">
                  <c:v>0.001</c:v>
                </c:pt>
                <c:pt idx="7">
                  <c:v>0.001</c:v>
                </c:pt>
                <c:pt idx="8">
                  <c:v>0.0</c:v>
                </c:pt>
                <c:pt idx="9">
                  <c:v>0.001</c:v>
                </c:pt>
                <c:pt idx="10">
                  <c:v>0.001</c:v>
                </c:pt>
                <c:pt idx="11">
                  <c:v>0.001</c:v>
                </c:pt>
                <c:pt idx="12">
                  <c:v>0.001</c:v>
                </c:pt>
                <c:pt idx="13">
                  <c:v>0.001</c:v>
                </c:pt>
                <c:pt idx="14">
                  <c:v>0.002</c:v>
                </c:pt>
                <c:pt idx="15">
                  <c:v>0.0</c:v>
                </c:pt>
                <c:pt idx="16">
                  <c:v>0.001</c:v>
                </c:pt>
                <c:pt idx="17">
                  <c:v>0.0</c:v>
                </c:pt>
                <c:pt idx="18">
                  <c:v>0.001</c:v>
                </c:pt>
                <c:pt idx="19">
                  <c:v>0.001</c:v>
                </c:pt>
                <c:pt idx="20">
                  <c:v>0.002</c:v>
                </c:pt>
                <c:pt idx="21">
                  <c:v>0.001</c:v>
                </c:pt>
                <c:pt idx="22">
                  <c:v>0.001</c:v>
                </c:pt>
                <c:pt idx="23">
                  <c:v>0.001</c:v>
                </c:pt>
                <c:pt idx="24">
                  <c:v>0.002</c:v>
                </c:pt>
                <c:pt idx="25">
                  <c:v>0.001</c:v>
                </c:pt>
                <c:pt idx="26">
                  <c:v>0.002</c:v>
                </c:pt>
                <c:pt idx="27">
                  <c:v>0.002</c:v>
                </c:pt>
                <c:pt idx="28">
                  <c:v>0.002</c:v>
                </c:pt>
                <c:pt idx="29">
                  <c:v>0.001</c:v>
                </c:pt>
                <c:pt idx="30">
                  <c:v>0.001</c:v>
                </c:pt>
                <c:pt idx="31">
                  <c:v>0.001</c:v>
                </c:pt>
                <c:pt idx="32">
                  <c:v>0.0</c:v>
                </c:pt>
                <c:pt idx="33">
                  <c:v>0.0</c:v>
                </c:pt>
                <c:pt idx="34">
                  <c:v>0.001</c:v>
                </c:pt>
                <c:pt idx="35">
                  <c:v>0.0</c:v>
                </c:pt>
                <c:pt idx="36">
                  <c:v>0.0</c:v>
                </c:pt>
                <c:pt idx="37">
                  <c:v>-0.001</c:v>
                </c:pt>
                <c:pt idx="38">
                  <c:v>-0.001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0.001</c:v>
                </c:pt>
                <c:pt idx="43">
                  <c:v>0.001</c:v>
                </c:pt>
                <c:pt idx="44">
                  <c:v>0.001</c:v>
                </c:pt>
                <c:pt idx="45">
                  <c:v>0.001</c:v>
                </c:pt>
                <c:pt idx="46">
                  <c:v>0.002</c:v>
                </c:pt>
                <c:pt idx="47">
                  <c:v>0.002</c:v>
                </c:pt>
                <c:pt idx="48">
                  <c:v>0.003</c:v>
                </c:pt>
                <c:pt idx="49">
                  <c:v>0.003</c:v>
                </c:pt>
                <c:pt idx="50">
                  <c:v>0.004</c:v>
                </c:pt>
                <c:pt idx="51">
                  <c:v>0.003</c:v>
                </c:pt>
                <c:pt idx="52">
                  <c:v>0.004</c:v>
                </c:pt>
                <c:pt idx="53">
                  <c:v>0.004</c:v>
                </c:pt>
                <c:pt idx="54">
                  <c:v>0.007</c:v>
                </c:pt>
                <c:pt idx="55">
                  <c:v>0.009</c:v>
                </c:pt>
                <c:pt idx="56">
                  <c:v>0.01</c:v>
                </c:pt>
                <c:pt idx="57">
                  <c:v>0.01</c:v>
                </c:pt>
                <c:pt idx="58">
                  <c:v>0.011</c:v>
                </c:pt>
                <c:pt idx="59">
                  <c:v>0.012</c:v>
                </c:pt>
                <c:pt idx="60">
                  <c:v>0.012</c:v>
                </c:pt>
                <c:pt idx="61">
                  <c:v>0.015</c:v>
                </c:pt>
                <c:pt idx="62">
                  <c:v>0.015</c:v>
                </c:pt>
                <c:pt idx="63">
                  <c:v>0.016</c:v>
                </c:pt>
                <c:pt idx="64">
                  <c:v>0.018</c:v>
                </c:pt>
                <c:pt idx="65">
                  <c:v>0.019</c:v>
                </c:pt>
                <c:pt idx="66">
                  <c:v>0.021</c:v>
                </c:pt>
                <c:pt idx="67">
                  <c:v>0.022</c:v>
                </c:pt>
                <c:pt idx="68">
                  <c:v>0.022</c:v>
                </c:pt>
                <c:pt idx="69">
                  <c:v>0.023</c:v>
                </c:pt>
                <c:pt idx="70">
                  <c:v>0.023</c:v>
                </c:pt>
                <c:pt idx="71">
                  <c:v>0.024</c:v>
                </c:pt>
                <c:pt idx="72">
                  <c:v>0.027</c:v>
                </c:pt>
                <c:pt idx="73">
                  <c:v>0.029</c:v>
                </c:pt>
                <c:pt idx="74">
                  <c:v>0.03</c:v>
                </c:pt>
                <c:pt idx="75">
                  <c:v>0.031</c:v>
                </c:pt>
                <c:pt idx="76">
                  <c:v>0.034</c:v>
                </c:pt>
                <c:pt idx="77">
                  <c:v>0.036</c:v>
                </c:pt>
                <c:pt idx="78">
                  <c:v>0.037</c:v>
                </c:pt>
                <c:pt idx="79">
                  <c:v>0.039</c:v>
                </c:pt>
                <c:pt idx="80">
                  <c:v>0.042</c:v>
                </c:pt>
                <c:pt idx="81">
                  <c:v>0.044</c:v>
                </c:pt>
                <c:pt idx="82">
                  <c:v>0.047</c:v>
                </c:pt>
                <c:pt idx="83">
                  <c:v>0.048</c:v>
                </c:pt>
                <c:pt idx="84">
                  <c:v>0.052</c:v>
                </c:pt>
                <c:pt idx="85">
                  <c:v>0.053</c:v>
                </c:pt>
                <c:pt idx="86">
                  <c:v>0.055</c:v>
                </c:pt>
                <c:pt idx="87">
                  <c:v>0.057</c:v>
                </c:pt>
                <c:pt idx="88">
                  <c:v>0.06</c:v>
                </c:pt>
                <c:pt idx="89">
                  <c:v>0.062</c:v>
                </c:pt>
                <c:pt idx="90">
                  <c:v>0.064</c:v>
                </c:pt>
                <c:pt idx="91">
                  <c:v>0.067</c:v>
                </c:pt>
                <c:pt idx="92">
                  <c:v>0.068</c:v>
                </c:pt>
                <c:pt idx="93">
                  <c:v>0.071</c:v>
                </c:pt>
                <c:pt idx="94">
                  <c:v>0.075</c:v>
                </c:pt>
                <c:pt idx="95">
                  <c:v>0.077</c:v>
                </c:pt>
                <c:pt idx="96">
                  <c:v>0.081</c:v>
                </c:pt>
                <c:pt idx="97">
                  <c:v>0.083</c:v>
                </c:pt>
                <c:pt idx="98">
                  <c:v>0.082</c:v>
                </c:pt>
                <c:pt idx="99">
                  <c:v>0.085</c:v>
                </c:pt>
                <c:pt idx="100">
                  <c:v>0.086</c:v>
                </c:pt>
                <c:pt idx="101">
                  <c:v>0.089</c:v>
                </c:pt>
                <c:pt idx="102">
                  <c:v>0.092</c:v>
                </c:pt>
                <c:pt idx="103">
                  <c:v>0.096</c:v>
                </c:pt>
                <c:pt idx="104">
                  <c:v>0.098</c:v>
                </c:pt>
                <c:pt idx="105">
                  <c:v>0.101</c:v>
                </c:pt>
                <c:pt idx="106">
                  <c:v>0.102</c:v>
                </c:pt>
                <c:pt idx="107">
                  <c:v>0.104</c:v>
                </c:pt>
                <c:pt idx="108">
                  <c:v>0.105</c:v>
                </c:pt>
                <c:pt idx="109">
                  <c:v>0.107</c:v>
                </c:pt>
                <c:pt idx="110">
                  <c:v>0.109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0.115</c:v>
                </c:pt>
                <c:pt idx="115">
                  <c:v>0.116</c:v>
                </c:pt>
                <c:pt idx="116">
                  <c:v>0.117</c:v>
                </c:pt>
                <c:pt idx="117">
                  <c:v>0.119</c:v>
                </c:pt>
                <c:pt idx="118">
                  <c:v>0.12</c:v>
                </c:pt>
                <c:pt idx="119">
                  <c:v>0.12</c:v>
                </c:pt>
                <c:pt idx="120">
                  <c:v>0.12</c:v>
                </c:pt>
                <c:pt idx="121">
                  <c:v>0.121</c:v>
                </c:pt>
                <c:pt idx="122">
                  <c:v>0.12</c:v>
                </c:pt>
                <c:pt idx="123">
                  <c:v>0.12</c:v>
                </c:pt>
                <c:pt idx="124">
                  <c:v>0.123</c:v>
                </c:pt>
                <c:pt idx="125">
                  <c:v>0.123</c:v>
                </c:pt>
                <c:pt idx="126">
                  <c:v>0.124</c:v>
                </c:pt>
                <c:pt idx="127">
                  <c:v>0.127</c:v>
                </c:pt>
                <c:pt idx="128">
                  <c:v>0.128</c:v>
                </c:pt>
                <c:pt idx="129">
                  <c:v>0.128</c:v>
                </c:pt>
                <c:pt idx="130">
                  <c:v>0.128</c:v>
                </c:pt>
                <c:pt idx="131">
                  <c:v>0.128</c:v>
                </c:pt>
                <c:pt idx="132">
                  <c:v>0.124</c:v>
                </c:pt>
                <c:pt idx="133">
                  <c:v>0.126</c:v>
                </c:pt>
                <c:pt idx="134">
                  <c:v>0.128</c:v>
                </c:pt>
                <c:pt idx="135">
                  <c:v>0.128</c:v>
                </c:pt>
                <c:pt idx="136">
                  <c:v>0.128</c:v>
                </c:pt>
                <c:pt idx="137">
                  <c:v>0.127</c:v>
                </c:pt>
                <c:pt idx="138">
                  <c:v>0.128</c:v>
                </c:pt>
                <c:pt idx="139">
                  <c:v>0.128</c:v>
                </c:pt>
                <c:pt idx="140">
                  <c:v>0.131</c:v>
                </c:pt>
                <c:pt idx="141">
                  <c:v>0.134</c:v>
                </c:pt>
                <c:pt idx="142">
                  <c:v>0.138</c:v>
                </c:pt>
                <c:pt idx="143">
                  <c:v>0.142</c:v>
                </c:pt>
                <c:pt idx="144">
                  <c:v>0.145</c:v>
                </c:pt>
                <c:pt idx="145">
                  <c:v>0.15</c:v>
                </c:pt>
                <c:pt idx="146">
                  <c:v>0.153</c:v>
                </c:pt>
                <c:pt idx="147">
                  <c:v>0.156</c:v>
                </c:pt>
                <c:pt idx="148">
                  <c:v>0.157</c:v>
                </c:pt>
                <c:pt idx="149">
                  <c:v>0.16</c:v>
                </c:pt>
                <c:pt idx="150">
                  <c:v>0.158</c:v>
                </c:pt>
                <c:pt idx="151">
                  <c:v>0.16</c:v>
                </c:pt>
                <c:pt idx="152">
                  <c:v>0.165</c:v>
                </c:pt>
                <c:pt idx="153">
                  <c:v>0.171</c:v>
                </c:pt>
                <c:pt idx="154">
                  <c:v>0.172</c:v>
                </c:pt>
                <c:pt idx="155">
                  <c:v>0.174</c:v>
                </c:pt>
                <c:pt idx="156">
                  <c:v>0.179</c:v>
                </c:pt>
                <c:pt idx="157">
                  <c:v>0.182</c:v>
                </c:pt>
                <c:pt idx="158">
                  <c:v>0.187</c:v>
                </c:pt>
                <c:pt idx="159">
                  <c:v>0.188</c:v>
                </c:pt>
                <c:pt idx="160">
                  <c:v>0.191</c:v>
                </c:pt>
                <c:pt idx="161">
                  <c:v>0.196</c:v>
                </c:pt>
                <c:pt idx="162">
                  <c:v>0.201</c:v>
                </c:pt>
                <c:pt idx="163">
                  <c:v>0.204</c:v>
                </c:pt>
                <c:pt idx="164">
                  <c:v>0.209</c:v>
                </c:pt>
                <c:pt idx="165">
                  <c:v>0.213</c:v>
                </c:pt>
                <c:pt idx="166">
                  <c:v>0.216</c:v>
                </c:pt>
                <c:pt idx="167">
                  <c:v>0.22</c:v>
                </c:pt>
                <c:pt idx="168">
                  <c:v>0.225</c:v>
                </c:pt>
                <c:pt idx="169">
                  <c:v>0.229</c:v>
                </c:pt>
                <c:pt idx="170">
                  <c:v>0.233</c:v>
                </c:pt>
                <c:pt idx="171">
                  <c:v>0.237</c:v>
                </c:pt>
                <c:pt idx="172">
                  <c:v>0.242</c:v>
                </c:pt>
                <c:pt idx="173">
                  <c:v>0.244</c:v>
                </c:pt>
                <c:pt idx="174">
                  <c:v>0.249</c:v>
                </c:pt>
                <c:pt idx="175">
                  <c:v>0.254</c:v>
                </c:pt>
                <c:pt idx="176">
                  <c:v>0.257</c:v>
                </c:pt>
                <c:pt idx="177">
                  <c:v>0.263</c:v>
                </c:pt>
                <c:pt idx="178">
                  <c:v>0.267</c:v>
                </c:pt>
                <c:pt idx="179">
                  <c:v>0.27</c:v>
                </c:pt>
                <c:pt idx="180">
                  <c:v>0.273</c:v>
                </c:pt>
                <c:pt idx="181">
                  <c:v>0.278</c:v>
                </c:pt>
                <c:pt idx="182">
                  <c:v>0.281</c:v>
                </c:pt>
                <c:pt idx="183">
                  <c:v>0.286</c:v>
                </c:pt>
                <c:pt idx="184">
                  <c:v>0.288</c:v>
                </c:pt>
                <c:pt idx="185">
                  <c:v>0.289</c:v>
                </c:pt>
                <c:pt idx="186">
                  <c:v>0.294</c:v>
                </c:pt>
                <c:pt idx="187">
                  <c:v>0.299</c:v>
                </c:pt>
                <c:pt idx="188">
                  <c:v>0.237</c:v>
                </c:pt>
                <c:pt idx="189">
                  <c:v>0.212</c:v>
                </c:pt>
                <c:pt idx="190">
                  <c:v>0.218</c:v>
                </c:pt>
                <c:pt idx="191">
                  <c:v>0.225</c:v>
                </c:pt>
                <c:pt idx="192">
                  <c:v>0.232</c:v>
                </c:pt>
                <c:pt idx="193">
                  <c:v>0.237</c:v>
                </c:pt>
                <c:pt idx="194">
                  <c:v>0.245</c:v>
                </c:pt>
                <c:pt idx="195">
                  <c:v>0.251</c:v>
                </c:pt>
                <c:pt idx="196">
                  <c:v>0.257</c:v>
                </c:pt>
                <c:pt idx="197">
                  <c:v>0.266</c:v>
                </c:pt>
                <c:pt idx="198">
                  <c:v>0.272</c:v>
                </c:pt>
                <c:pt idx="199">
                  <c:v>0.28</c:v>
                </c:pt>
                <c:pt idx="200">
                  <c:v>0.287</c:v>
                </c:pt>
                <c:pt idx="201">
                  <c:v>0.294</c:v>
                </c:pt>
                <c:pt idx="202">
                  <c:v>0.301</c:v>
                </c:pt>
                <c:pt idx="203">
                  <c:v>0.305</c:v>
                </c:pt>
                <c:pt idx="204">
                  <c:v>0.31</c:v>
                </c:pt>
                <c:pt idx="205">
                  <c:v>0.316</c:v>
                </c:pt>
                <c:pt idx="206">
                  <c:v>0.32</c:v>
                </c:pt>
                <c:pt idx="207">
                  <c:v>0.325</c:v>
                </c:pt>
                <c:pt idx="208">
                  <c:v>0.329</c:v>
                </c:pt>
                <c:pt idx="209">
                  <c:v>0.334</c:v>
                </c:pt>
                <c:pt idx="210">
                  <c:v>0.339</c:v>
                </c:pt>
                <c:pt idx="211">
                  <c:v>0.344</c:v>
                </c:pt>
                <c:pt idx="212">
                  <c:v>0.348</c:v>
                </c:pt>
                <c:pt idx="213">
                  <c:v>0.353</c:v>
                </c:pt>
                <c:pt idx="214">
                  <c:v>0.359</c:v>
                </c:pt>
                <c:pt idx="215">
                  <c:v>0.363</c:v>
                </c:pt>
                <c:pt idx="216">
                  <c:v>0.368</c:v>
                </c:pt>
                <c:pt idx="217">
                  <c:v>0.372</c:v>
                </c:pt>
                <c:pt idx="218">
                  <c:v>0.378</c:v>
                </c:pt>
                <c:pt idx="219">
                  <c:v>0.382</c:v>
                </c:pt>
                <c:pt idx="220">
                  <c:v>0.386</c:v>
                </c:pt>
                <c:pt idx="221">
                  <c:v>0.391</c:v>
                </c:pt>
                <c:pt idx="222">
                  <c:v>0.397</c:v>
                </c:pt>
                <c:pt idx="223">
                  <c:v>0.4</c:v>
                </c:pt>
                <c:pt idx="224">
                  <c:v>0.402</c:v>
                </c:pt>
                <c:pt idx="225">
                  <c:v>0.407</c:v>
                </c:pt>
                <c:pt idx="226">
                  <c:v>0.414</c:v>
                </c:pt>
                <c:pt idx="227">
                  <c:v>0.419</c:v>
                </c:pt>
                <c:pt idx="228">
                  <c:v>0.423</c:v>
                </c:pt>
                <c:pt idx="229">
                  <c:v>0.427</c:v>
                </c:pt>
                <c:pt idx="230">
                  <c:v>0.432</c:v>
                </c:pt>
                <c:pt idx="231">
                  <c:v>0.437</c:v>
                </c:pt>
                <c:pt idx="232">
                  <c:v>0.443</c:v>
                </c:pt>
                <c:pt idx="233">
                  <c:v>0.447</c:v>
                </c:pt>
                <c:pt idx="234">
                  <c:v>0.453</c:v>
                </c:pt>
                <c:pt idx="235">
                  <c:v>0.457</c:v>
                </c:pt>
                <c:pt idx="236">
                  <c:v>0.462</c:v>
                </c:pt>
                <c:pt idx="237">
                  <c:v>0.467</c:v>
                </c:pt>
                <c:pt idx="238">
                  <c:v>0.472</c:v>
                </c:pt>
                <c:pt idx="239">
                  <c:v>0.476</c:v>
                </c:pt>
                <c:pt idx="240">
                  <c:v>0.483</c:v>
                </c:pt>
                <c:pt idx="241">
                  <c:v>0.488</c:v>
                </c:pt>
                <c:pt idx="242">
                  <c:v>0.491</c:v>
                </c:pt>
                <c:pt idx="243">
                  <c:v>0.497</c:v>
                </c:pt>
                <c:pt idx="244">
                  <c:v>0.5</c:v>
                </c:pt>
                <c:pt idx="245">
                  <c:v>0.507</c:v>
                </c:pt>
                <c:pt idx="246">
                  <c:v>0.512</c:v>
                </c:pt>
                <c:pt idx="247">
                  <c:v>0.518</c:v>
                </c:pt>
                <c:pt idx="248">
                  <c:v>0.521</c:v>
                </c:pt>
                <c:pt idx="249">
                  <c:v>0.527</c:v>
                </c:pt>
                <c:pt idx="250">
                  <c:v>0.533</c:v>
                </c:pt>
                <c:pt idx="251">
                  <c:v>0.538</c:v>
                </c:pt>
                <c:pt idx="252">
                  <c:v>0.543</c:v>
                </c:pt>
                <c:pt idx="253">
                  <c:v>0.549</c:v>
                </c:pt>
                <c:pt idx="254">
                  <c:v>0.553</c:v>
                </c:pt>
                <c:pt idx="255">
                  <c:v>0.558</c:v>
                </c:pt>
                <c:pt idx="256">
                  <c:v>0.565</c:v>
                </c:pt>
                <c:pt idx="257">
                  <c:v>0.568</c:v>
                </c:pt>
                <c:pt idx="258">
                  <c:v>0.574</c:v>
                </c:pt>
                <c:pt idx="259">
                  <c:v>0.581</c:v>
                </c:pt>
                <c:pt idx="260">
                  <c:v>0.585</c:v>
                </c:pt>
                <c:pt idx="261">
                  <c:v>0.59</c:v>
                </c:pt>
                <c:pt idx="262">
                  <c:v>0.596</c:v>
                </c:pt>
                <c:pt idx="263">
                  <c:v>0.602</c:v>
                </c:pt>
                <c:pt idx="264">
                  <c:v>0.607</c:v>
                </c:pt>
                <c:pt idx="265">
                  <c:v>0.612</c:v>
                </c:pt>
                <c:pt idx="266">
                  <c:v>0.619</c:v>
                </c:pt>
                <c:pt idx="267">
                  <c:v>0.625</c:v>
                </c:pt>
                <c:pt idx="268">
                  <c:v>0.631</c:v>
                </c:pt>
                <c:pt idx="269">
                  <c:v>0.638</c:v>
                </c:pt>
                <c:pt idx="270">
                  <c:v>0.642</c:v>
                </c:pt>
                <c:pt idx="271">
                  <c:v>0.649</c:v>
                </c:pt>
                <c:pt idx="272">
                  <c:v>0.655</c:v>
                </c:pt>
                <c:pt idx="273">
                  <c:v>0.663</c:v>
                </c:pt>
                <c:pt idx="274">
                  <c:v>0.668</c:v>
                </c:pt>
                <c:pt idx="275">
                  <c:v>0.675</c:v>
                </c:pt>
                <c:pt idx="276">
                  <c:v>0.679</c:v>
                </c:pt>
                <c:pt idx="277">
                  <c:v>0.687</c:v>
                </c:pt>
                <c:pt idx="278">
                  <c:v>0.693</c:v>
                </c:pt>
                <c:pt idx="279">
                  <c:v>0.699</c:v>
                </c:pt>
                <c:pt idx="280">
                  <c:v>0.705</c:v>
                </c:pt>
                <c:pt idx="281">
                  <c:v>0.712</c:v>
                </c:pt>
                <c:pt idx="282">
                  <c:v>0.718</c:v>
                </c:pt>
                <c:pt idx="283">
                  <c:v>0.725</c:v>
                </c:pt>
                <c:pt idx="284">
                  <c:v>0.732</c:v>
                </c:pt>
                <c:pt idx="285">
                  <c:v>0.738</c:v>
                </c:pt>
                <c:pt idx="286">
                  <c:v>0.745</c:v>
                </c:pt>
                <c:pt idx="287">
                  <c:v>0.751</c:v>
                </c:pt>
                <c:pt idx="288">
                  <c:v>0.758</c:v>
                </c:pt>
                <c:pt idx="289">
                  <c:v>0.765</c:v>
                </c:pt>
                <c:pt idx="290">
                  <c:v>0.773</c:v>
                </c:pt>
                <c:pt idx="291">
                  <c:v>0.777</c:v>
                </c:pt>
                <c:pt idx="292">
                  <c:v>0.785</c:v>
                </c:pt>
                <c:pt idx="293">
                  <c:v>0.792</c:v>
                </c:pt>
                <c:pt idx="294">
                  <c:v>0.799</c:v>
                </c:pt>
                <c:pt idx="295">
                  <c:v>0.806</c:v>
                </c:pt>
                <c:pt idx="296">
                  <c:v>0.813</c:v>
                </c:pt>
                <c:pt idx="297">
                  <c:v>0.82</c:v>
                </c:pt>
                <c:pt idx="298">
                  <c:v>0.827</c:v>
                </c:pt>
                <c:pt idx="299">
                  <c:v>0.833</c:v>
                </c:pt>
                <c:pt idx="300">
                  <c:v>0.841</c:v>
                </c:pt>
                <c:pt idx="301">
                  <c:v>0.849</c:v>
                </c:pt>
                <c:pt idx="302">
                  <c:v>0.856</c:v>
                </c:pt>
                <c:pt idx="303">
                  <c:v>0.863</c:v>
                </c:pt>
                <c:pt idx="304">
                  <c:v>0.87</c:v>
                </c:pt>
                <c:pt idx="305">
                  <c:v>0.877</c:v>
                </c:pt>
                <c:pt idx="306">
                  <c:v>0.885</c:v>
                </c:pt>
                <c:pt idx="307">
                  <c:v>0.892</c:v>
                </c:pt>
                <c:pt idx="308">
                  <c:v>0.897</c:v>
                </c:pt>
                <c:pt idx="309">
                  <c:v>0.907</c:v>
                </c:pt>
                <c:pt idx="310">
                  <c:v>0.915</c:v>
                </c:pt>
                <c:pt idx="311">
                  <c:v>0.921</c:v>
                </c:pt>
                <c:pt idx="312">
                  <c:v>0.929</c:v>
                </c:pt>
                <c:pt idx="313">
                  <c:v>0.936</c:v>
                </c:pt>
                <c:pt idx="314">
                  <c:v>0.942</c:v>
                </c:pt>
                <c:pt idx="315">
                  <c:v>0.949</c:v>
                </c:pt>
                <c:pt idx="316">
                  <c:v>0.957</c:v>
                </c:pt>
                <c:pt idx="317">
                  <c:v>0.966</c:v>
                </c:pt>
                <c:pt idx="318">
                  <c:v>0.972</c:v>
                </c:pt>
                <c:pt idx="319">
                  <c:v>0.981</c:v>
                </c:pt>
                <c:pt idx="320">
                  <c:v>0.989</c:v>
                </c:pt>
                <c:pt idx="321">
                  <c:v>0.994</c:v>
                </c:pt>
                <c:pt idx="322">
                  <c:v>1.002</c:v>
                </c:pt>
                <c:pt idx="323">
                  <c:v>1.009</c:v>
                </c:pt>
                <c:pt idx="324">
                  <c:v>1.019</c:v>
                </c:pt>
                <c:pt idx="325">
                  <c:v>1.026</c:v>
                </c:pt>
                <c:pt idx="326">
                  <c:v>1.032</c:v>
                </c:pt>
                <c:pt idx="327">
                  <c:v>1.042</c:v>
                </c:pt>
                <c:pt idx="328">
                  <c:v>1.049</c:v>
                </c:pt>
                <c:pt idx="329">
                  <c:v>1.057</c:v>
                </c:pt>
                <c:pt idx="330">
                  <c:v>1.064</c:v>
                </c:pt>
                <c:pt idx="331">
                  <c:v>1.072</c:v>
                </c:pt>
                <c:pt idx="332">
                  <c:v>1.08</c:v>
                </c:pt>
                <c:pt idx="333">
                  <c:v>1.087</c:v>
                </c:pt>
                <c:pt idx="334">
                  <c:v>1.095</c:v>
                </c:pt>
                <c:pt idx="335">
                  <c:v>1.103</c:v>
                </c:pt>
                <c:pt idx="336">
                  <c:v>1.111</c:v>
                </c:pt>
                <c:pt idx="337">
                  <c:v>1.119</c:v>
                </c:pt>
                <c:pt idx="338">
                  <c:v>1.126</c:v>
                </c:pt>
                <c:pt idx="339">
                  <c:v>1.134</c:v>
                </c:pt>
                <c:pt idx="340">
                  <c:v>1.142</c:v>
                </c:pt>
                <c:pt idx="341">
                  <c:v>1.151</c:v>
                </c:pt>
                <c:pt idx="342">
                  <c:v>1.158</c:v>
                </c:pt>
                <c:pt idx="343">
                  <c:v>1.166</c:v>
                </c:pt>
                <c:pt idx="344">
                  <c:v>1.173</c:v>
                </c:pt>
                <c:pt idx="345">
                  <c:v>1.182</c:v>
                </c:pt>
                <c:pt idx="346">
                  <c:v>1.189</c:v>
                </c:pt>
                <c:pt idx="347">
                  <c:v>1.197</c:v>
                </c:pt>
                <c:pt idx="348">
                  <c:v>1.205</c:v>
                </c:pt>
                <c:pt idx="349">
                  <c:v>1.214</c:v>
                </c:pt>
                <c:pt idx="350">
                  <c:v>1.223</c:v>
                </c:pt>
                <c:pt idx="351">
                  <c:v>1.23</c:v>
                </c:pt>
                <c:pt idx="352">
                  <c:v>1.239</c:v>
                </c:pt>
                <c:pt idx="353">
                  <c:v>1.246</c:v>
                </c:pt>
                <c:pt idx="354">
                  <c:v>1.254</c:v>
                </c:pt>
                <c:pt idx="355">
                  <c:v>1.262</c:v>
                </c:pt>
                <c:pt idx="356">
                  <c:v>1.271</c:v>
                </c:pt>
                <c:pt idx="357">
                  <c:v>1.279</c:v>
                </c:pt>
                <c:pt idx="358">
                  <c:v>1.286</c:v>
                </c:pt>
                <c:pt idx="359">
                  <c:v>1.294</c:v>
                </c:pt>
                <c:pt idx="360">
                  <c:v>1.302</c:v>
                </c:pt>
                <c:pt idx="361">
                  <c:v>1.31</c:v>
                </c:pt>
                <c:pt idx="362">
                  <c:v>1.319</c:v>
                </c:pt>
                <c:pt idx="363">
                  <c:v>1.327</c:v>
                </c:pt>
                <c:pt idx="364">
                  <c:v>1.335</c:v>
                </c:pt>
                <c:pt idx="365">
                  <c:v>1.343</c:v>
                </c:pt>
                <c:pt idx="366">
                  <c:v>1.352</c:v>
                </c:pt>
                <c:pt idx="367">
                  <c:v>1.36</c:v>
                </c:pt>
                <c:pt idx="368">
                  <c:v>1.367</c:v>
                </c:pt>
                <c:pt idx="369">
                  <c:v>1.376</c:v>
                </c:pt>
                <c:pt idx="370">
                  <c:v>1.383</c:v>
                </c:pt>
                <c:pt idx="371">
                  <c:v>1.391</c:v>
                </c:pt>
                <c:pt idx="372">
                  <c:v>1.399</c:v>
                </c:pt>
                <c:pt idx="373">
                  <c:v>1.409</c:v>
                </c:pt>
                <c:pt idx="374">
                  <c:v>1.415</c:v>
                </c:pt>
                <c:pt idx="375">
                  <c:v>1.425</c:v>
                </c:pt>
                <c:pt idx="376">
                  <c:v>1.433</c:v>
                </c:pt>
                <c:pt idx="377">
                  <c:v>1.44</c:v>
                </c:pt>
                <c:pt idx="378">
                  <c:v>1.449</c:v>
                </c:pt>
                <c:pt idx="379">
                  <c:v>1.457</c:v>
                </c:pt>
                <c:pt idx="380">
                  <c:v>1.465</c:v>
                </c:pt>
                <c:pt idx="381">
                  <c:v>1.473</c:v>
                </c:pt>
                <c:pt idx="382">
                  <c:v>1.481</c:v>
                </c:pt>
                <c:pt idx="383">
                  <c:v>1.488</c:v>
                </c:pt>
                <c:pt idx="384">
                  <c:v>1.496</c:v>
                </c:pt>
                <c:pt idx="385">
                  <c:v>1.504</c:v>
                </c:pt>
                <c:pt idx="386">
                  <c:v>1.512</c:v>
                </c:pt>
                <c:pt idx="387">
                  <c:v>1.52</c:v>
                </c:pt>
                <c:pt idx="388">
                  <c:v>1.529</c:v>
                </c:pt>
                <c:pt idx="389">
                  <c:v>1.537</c:v>
                </c:pt>
                <c:pt idx="390">
                  <c:v>1.545</c:v>
                </c:pt>
                <c:pt idx="391">
                  <c:v>1.554</c:v>
                </c:pt>
                <c:pt idx="392">
                  <c:v>1.561</c:v>
                </c:pt>
                <c:pt idx="393">
                  <c:v>1.569</c:v>
                </c:pt>
                <c:pt idx="394">
                  <c:v>1.577</c:v>
                </c:pt>
                <c:pt idx="395">
                  <c:v>1.585</c:v>
                </c:pt>
                <c:pt idx="396">
                  <c:v>1.594</c:v>
                </c:pt>
                <c:pt idx="397">
                  <c:v>1.602</c:v>
                </c:pt>
                <c:pt idx="398">
                  <c:v>1.61</c:v>
                </c:pt>
                <c:pt idx="399">
                  <c:v>1.618</c:v>
                </c:pt>
                <c:pt idx="400">
                  <c:v>1.628</c:v>
                </c:pt>
                <c:pt idx="401">
                  <c:v>1.635</c:v>
                </c:pt>
                <c:pt idx="402">
                  <c:v>1.643</c:v>
                </c:pt>
                <c:pt idx="403">
                  <c:v>1.652</c:v>
                </c:pt>
                <c:pt idx="404">
                  <c:v>1.659</c:v>
                </c:pt>
                <c:pt idx="405">
                  <c:v>1.669</c:v>
                </c:pt>
                <c:pt idx="406">
                  <c:v>1.677</c:v>
                </c:pt>
                <c:pt idx="407">
                  <c:v>1.685</c:v>
                </c:pt>
                <c:pt idx="408">
                  <c:v>1.693</c:v>
                </c:pt>
                <c:pt idx="409">
                  <c:v>1.702</c:v>
                </c:pt>
                <c:pt idx="410">
                  <c:v>1.708</c:v>
                </c:pt>
                <c:pt idx="411">
                  <c:v>1.719</c:v>
                </c:pt>
                <c:pt idx="412">
                  <c:v>1.726</c:v>
                </c:pt>
                <c:pt idx="413">
                  <c:v>1.735</c:v>
                </c:pt>
                <c:pt idx="414">
                  <c:v>1.742</c:v>
                </c:pt>
                <c:pt idx="415">
                  <c:v>1.75</c:v>
                </c:pt>
                <c:pt idx="416">
                  <c:v>1.758</c:v>
                </c:pt>
                <c:pt idx="417">
                  <c:v>1.767</c:v>
                </c:pt>
                <c:pt idx="418">
                  <c:v>1.775</c:v>
                </c:pt>
                <c:pt idx="419">
                  <c:v>1.783</c:v>
                </c:pt>
                <c:pt idx="420">
                  <c:v>1.79</c:v>
                </c:pt>
                <c:pt idx="421">
                  <c:v>1.8</c:v>
                </c:pt>
                <c:pt idx="422">
                  <c:v>1.808</c:v>
                </c:pt>
                <c:pt idx="423">
                  <c:v>1.817</c:v>
                </c:pt>
                <c:pt idx="424">
                  <c:v>1.825</c:v>
                </c:pt>
                <c:pt idx="425">
                  <c:v>1.833</c:v>
                </c:pt>
                <c:pt idx="426">
                  <c:v>1.841</c:v>
                </c:pt>
                <c:pt idx="427">
                  <c:v>1.849</c:v>
                </c:pt>
                <c:pt idx="428">
                  <c:v>1.857</c:v>
                </c:pt>
                <c:pt idx="429">
                  <c:v>1.865</c:v>
                </c:pt>
                <c:pt idx="430">
                  <c:v>1.873</c:v>
                </c:pt>
                <c:pt idx="431">
                  <c:v>1.881</c:v>
                </c:pt>
                <c:pt idx="432">
                  <c:v>1.89</c:v>
                </c:pt>
                <c:pt idx="433">
                  <c:v>1.899</c:v>
                </c:pt>
                <c:pt idx="434">
                  <c:v>1.907</c:v>
                </c:pt>
                <c:pt idx="435">
                  <c:v>1.914</c:v>
                </c:pt>
                <c:pt idx="436">
                  <c:v>1.923</c:v>
                </c:pt>
                <c:pt idx="437">
                  <c:v>1.931</c:v>
                </c:pt>
                <c:pt idx="438">
                  <c:v>1.939</c:v>
                </c:pt>
                <c:pt idx="439">
                  <c:v>1.948</c:v>
                </c:pt>
                <c:pt idx="440">
                  <c:v>1.956</c:v>
                </c:pt>
                <c:pt idx="441">
                  <c:v>1.965</c:v>
                </c:pt>
                <c:pt idx="442">
                  <c:v>1.973</c:v>
                </c:pt>
                <c:pt idx="443">
                  <c:v>1.98</c:v>
                </c:pt>
                <c:pt idx="444">
                  <c:v>1.988</c:v>
                </c:pt>
                <c:pt idx="445">
                  <c:v>1.998</c:v>
                </c:pt>
                <c:pt idx="446">
                  <c:v>2.005</c:v>
                </c:pt>
                <c:pt idx="447">
                  <c:v>2.014</c:v>
                </c:pt>
                <c:pt idx="448">
                  <c:v>2.021</c:v>
                </c:pt>
                <c:pt idx="449">
                  <c:v>2.029</c:v>
                </c:pt>
                <c:pt idx="450">
                  <c:v>2.038</c:v>
                </c:pt>
                <c:pt idx="451">
                  <c:v>2.046</c:v>
                </c:pt>
                <c:pt idx="452">
                  <c:v>2.056</c:v>
                </c:pt>
                <c:pt idx="453">
                  <c:v>2.063</c:v>
                </c:pt>
                <c:pt idx="454">
                  <c:v>2.071</c:v>
                </c:pt>
                <c:pt idx="455">
                  <c:v>2.08</c:v>
                </c:pt>
                <c:pt idx="456">
                  <c:v>2.088</c:v>
                </c:pt>
                <c:pt idx="457">
                  <c:v>2.095</c:v>
                </c:pt>
                <c:pt idx="458">
                  <c:v>2.103</c:v>
                </c:pt>
                <c:pt idx="459">
                  <c:v>2.112</c:v>
                </c:pt>
                <c:pt idx="460">
                  <c:v>2.12</c:v>
                </c:pt>
                <c:pt idx="461">
                  <c:v>2.128</c:v>
                </c:pt>
                <c:pt idx="462">
                  <c:v>2.135</c:v>
                </c:pt>
                <c:pt idx="463">
                  <c:v>2.145</c:v>
                </c:pt>
                <c:pt idx="464">
                  <c:v>2.151</c:v>
                </c:pt>
                <c:pt idx="465">
                  <c:v>2.161</c:v>
                </c:pt>
                <c:pt idx="466">
                  <c:v>2.169</c:v>
                </c:pt>
                <c:pt idx="467">
                  <c:v>2.177</c:v>
                </c:pt>
                <c:pt idx="468">
                  <c:v>2.186</c:v>
                </c:pt>
                <c:pt idx="469">
                  <c:v>2.193</c:v>
                </c:pt>
                <c:pt idx="470">
                  <c:v>2.201</c:v>
                </c:pt>
                <c:pt idx="471">
                  <c:v>2.209</c:v>
                </c:pt>
                <c:pt idx="472">
                  <c:v>2.217</c:v>
                </c:pt>
                <c:pt idx="473">
                  <c:v>2.226</c:v>
                </c:pt>
                <c:pt idx="474">
                  <c:v>2.233</c:v>
                </c:pt>
                <c:pt idx="475">
                  <c:v>2.243</c:v>
                </c:pt>
                <c:pt idx="476">
                  <c:v>2.249</c:v>
                </c:pt>
                <c:pt idx="477">
                  <c:v>2.259</c:v>
                </c:pt>
                <c:pt idx="478">
                  <c:v>2.266</c:v>
                </c:pt>
                <c:pt idx="479">
                  <c:v>2.275</c:v>
                </c:pt>
                <c:pt idx="480">
                  <c:v>2.282</c:v>
                </c:pt>
                <c:pt idx="481">
                  <c:v>2.29</c:v>
                </c:pt>
                <c:pt idx="482">
                  <c:v>2.298</c:v>
                </c:pt>
                <c:pt idx="483">
                  <c:v>2.307</c:v>
                </c:pt>
                <c:pt idx="484">
                  <c:v>2.314999999999999</c:v>
                </c:pt>
                <c:pt idx="485">
                  <c:v>2.322</c:v>
                </c:pt>
                <c:pt idx="486">
                  <c:v>2.33</c:v>
                </c:pt>
                <c:pt idx="487">
                  <c:v>2.337</c:v>
                </c:pt>
                <c:pt idx="488">
                  <c:v>2.346</c:v>
                </c:pt>
                <c:pt idx="489">
                  <c:v>2.354</c:v>
                </c:pt>
                <c:pt idx="490">
                  <c:v>2.361</c:v>
                </c:pt>
                <c:pt idx="491">
                  <c:v>2.369</c:v>
                </c:pt>
              </c:numCache>
            </c:numRef>
          </c:xVal>
          <c:yVal>
            <c:numRef>
              <c:f>'31_10_2'!$F$23:$F$1568</c:f>
              <c:numCache>
                <c:formatCode>General</c:formatCode>
                <c:ptCount val="154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-5.13874614594039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-5.13874614594039</c:v>
                </c:pt>
                <c:pt idx="8">
                  <c:v>-5.13874614594039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-5.13874614594039</c:v>
                </c:pt>
                <c:pt idx="17">
                  <c:v>-5.13874614594039</c:v>
                </c:pt>
                <c:pt idx="18">
                  <c:v>0.0</c:v>
                </c:pt>
                <c:pt idx="19">
                  <c:v>0.0</c:v>
                </c:pt>
                <c:pt idx="20">
                  <c:v>-5.13874614594039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-5.13874614594039</c:v>
                </c:pt>
                <c:pt idx="25">
                  <c:v>-5.13874614594039</c:v>
                </c:pt>
                <c:pt idx="26">
                  <c:v>0.0</c:v>
                </c:pt>
                <c:pt idx="27">
                  <c:v>-5.13874614594039</c:v>
                </c:pt>
                <c:pt idx="28">
                  <c:v>-5.13874614594039</c:v>
                </c:pt>
                <c:pt idx="29">
                  <c:v>0.0</c:v>
                </c:pt>
                <c:pt idx="30">
                  <c:v>-5.13874614594039</c:v>
                </c:pt>
                <c:pt idx="31">
                  <c:v>-5.13874614594039</c:v>
                </c:pt>
                <c:pt idx="32">
                  <c:v>0.0</c:v>
                </c:pt>
                <c:pt idx="33">
                  <c:v>-5.13874614594039</c:v>
                </c:pt>
                <c:pt idx="34">
                  <c:v>-5.13874614594039</c:v>
                </c:pt>
                <c:pt idx="35">
                  <c:v>0.0</c:v>
                </c:pt>
                <c:pt idx="36">
                  <c:v>0.0</c:v>
                </c:pt>
                <c:pt idx="37">
                  <c:v>-5.13874614594039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-5.13874614594039</c:v>
                </c:pt>
                <c:pt idx="45">
                  <c:v>0.0</c:v>
                </c:pt>
                <c:pt idx="46">
                  <c:v>0.0</c:v>
                </c:pt>
                <c:pt idx="47">
                  <c:v>-5.13874614594039</c:v>
                </c:pt>
                <c:pt idx="48">
                  <c:v>0.0</c:v>
                </c:pt>
                <c:pt idx="49">
                  <c:v>0.0</c:v>
                </c:pt>
                <c:pt idx="50">
                  <c:v>-10.27749229188078</c:v>
                </c:pt>
                <c:pt idx="51">
                  <c:v>-5.13874614594039</c:v>
                </c:pt>
                <c:pt idx="52">
                  <c:v>10.27749229188078</c:v>
                </c:pt>
                <c:pt idx="53">
                  <c:v>10.27749229188078</c:v>
                </c:pt>
                <c:pt idx="54">
                  <c:v>10.27749229188078</c:v>
                </c:pt>
                <c:pt idx="55">
                  <c:v>10.27749229188078</c:v>
                </c:pt>
                <c:pt idx="56">
                  <c:v>10.27749229188078</c:v>
                </c:pt>
                <c:pt idx="57">
                  <c:v>10.27749229188078</c:v>
                </c:pt>
                <c:pt idx="58">
                  <c:v>20.55498458376156</c:v>
                </c:pt>
                <c:pt idx="59">
                  <c:v>25.69373072970195</c:v>
                </c:pt>
                <c:pt idx="60">
                  <c:v>25.69373072970195</c:v>
                </c:pt>
                <c:pt idx="61">
                  <c:v>25.69373072970195</c:v>
                </c:pt>
                <c:pt idx="62">
                  <c:v>25.69373072970195</c:v>
                </c:pt>
                <c:pt idx="63">
                  <c:v>30.83247687564234</c:v>
                </c:pt>
                <c:pt idx="64">
                  <c:v>35.97122302158274</c:v>
                </c:pt>
                <c:pt idx="65">
                  <c:v>35.97122302158274</c:v>
                </c:pt>
                <c:pt idx="66">
                  <c:v>41.10996916752313</c:v>
                </c:pt>
                <c:pt idx="67">
                  <c:v>30.83247687564234</c:v>
                </c:pt>
                <c:pt idx="68">
                  <c:v>51.38746145940388</c:v>
                </c:pt>
                <c:pt idx="69">
                  <c:v>46.24871531346351</c:v>
                </c:pt>
                <c:pt idx="70">
                  <c:v>51.38746145940388</c:v>
                </c:pt>
                <c:pt idx="71">
                  <c:v>51.38746145940388</c:v>
                </c:pt>
                <c:pt idx="72">
                  <c:v>51.38746145940388</c:v>
                </c:pt>
                <c:pt idx="73">
                  <c:v>61.66495375128467</c:v>
                </c:pt>
                <c:pt idx="74">
                  <c:v>56.52620760534427</c:v>
                </c:pt>
                <c:pt idx="75">
                  <c:v>61.66495375128467</c:v>
                </c:pt>
                <c:pt idx="76">
                  <c:v>71.94244604316546</c:v>
                </c:pt>
                <c:pt idx="77">
                  <c:v>71.94244604316546</c:v>
                </c:pt>
                <c:pt idx="78">
                  <c:v>71.94244604316546</c:v>
                </c:pt>
                <c:pt idx="79">
                  <c:v>71.94244604316546</c:v>
                </c:pt>
                <c:pt idx="80">
                  <c:v>82.21993833504624</c:v>
                </c:pt>
                <c:pt idx="81">
                  <c:v>87.35868448098664</c:v>
                </c:pt>
                <c:pt idx="82">
                  <c:v>102.7749229188078</c:v>
                </c:pt>
                <c:pt idx="83">
                  <c:v>97.6361767728674</c:v>
                </c:pt>
                <c:pt idx="84">
                  <c:v>102.7749229188078</c:v>
                </c:pt>
                <c:pt idx="85">
                  <c:v>107.9136690647482</c:v>
                </c:pt>
                <c:pt idx="86">
                  <c:v>107.9136690647482</c:v>
                </c:pt>
                <c:pt idx="87">
                  <c:v>107.9136690647482</c:v>
                </c:pt>
                <c:pt idx="88">
                  <c:v>123.3299075025694</c:v>
                </c:pt>
                <c:pt idx="89">
                  <c:v>123.3299075025694</c:v>
                </c:pt>
                <c:pt idx="90">
                  <c:v>128.4686536485098</c:v>
                </c:pt>
                <c:pt idx="91">
                  <c:v>133.6073997944501</c:v>
                </c:pt>
                <c:pt idx="92">
                  <c:v>133.6073997944501</c:v>
                </c:pt>
                <c:pt idx="93">
                  <c:v>154.1623843782117</c:v>
                </c:pt>
                <c:pt idx="94">
                  <c:v>154.1623843782117</c:v>
                </c:pt>
                <c:pt idx="95">
                  <c:v>149.0236382322713</c:v>
                </c:pt>
                <c:pt idx="96">
                  <c:v>164.4398766700925</c:v>
                </c:pt>
                <c:pt idx="97">
                  <c:v>164.4398766700925</c:v>
                </c:pt>
                <c:pt idx="98">
                  <c:v>164.4398766700925</c:v>
                </c:pt>
                <c:pt idx="99">
                  <c:v>174.7173689619733</c:v>
                </c:pt>
                <c:pt idx="100">
                  <c:v>174.7173689619733</c:v>
                </c:pt>
                <c:pt idx="101">
                  <c:v>184.9948612538541</c:v>
                </c:pt>
                <c:pt idx="102">
                  <c:v>184.9948612538541</c:v>
                </c:pt>
                <c:pt idx="103">
                  <c:v>184.9948612538541</c:v>
                </c:pt>
                <c:pt idx="104">
                  <c:v>195.2723535457348</c:v>
                </c:pt>
                <c:pt idx="105">
                  <c:v>195.2723535457348</c:v>
                </c:pt>
                <c:pt idx="106">
                  <c:v>215.8273381294964</c:v>
                </c:pt>
                <c:pt idx="107">
                  <c:v>210.6885919835561</c:v>
                </c:pt>
                <c:pt idx="108">
                  <c:v>210.6885919835561</c:v>
                </c:pt>
                <c:pt idx="109">
                  <c:v>220.9660842754368</c:v>
                </c:pt>
                <c:pt idx="110">
                  <c:v>226.1048304213772</c:v>
                </c:pt>
                <c:pt idx="111">
                  <c:v>226.1048304213772</c:v>
                </c:pt>
                <c:pt idx="112">
                  <c:v>220.9660842754368</c:v>
                </c:pt>
                <c:pt idx="113">
                  <c:v>226.1048304213772</c:v>
                </c:pt>
                <c:pt idx="114">
                  <c:v>236.382322713258</c:v>
                </c:pt>
                <c:pt idx="115">
                  <c:v>236.382322713258</c:v>
                </c:pt>
                <c:pt idx="116">
                  <c:v>236.382322713258</c:v>
                </c:pt>
                <c:pt idx="117">
                  <c:v>236.382322713258</c:v>
                </c:pt>
                <c:pt idx="118">
                  <c:v>236.382322713258</c:v>
                </c:pt>
                <c:pt idx="119">
                  <c:v>246.6598150051388</c:v>
                </c:pt>
                <c:pt idx="120">
                  <c:v>246.6598150051388</c:v>
                </c:pt>
                <c:pt idx="121">
                  <c:v>236.382322713258</c:v>
                </c:pt>
                <c:pt idx="122">
                  <c:v>251.7985611510791</c:v>
                </c:pt>
                <c:pt idx="123">
                  <c:v>246.6598150051388</c:v>
                </c:pt>
                <c:pt idx="124">
                  <c:v>246.6598150051388</c:v>
                </c:pt>
                <c:pt idx="125">
                  <c:v>246.6598150051388</c:v>
                </c:pt>
                <c:pt idx="126">
                  <c:v>246.6598150051388</c:v>
                </c:pt>
                <c:pt idx="127">
                  <c:v>262.0760534429599</c:v>
                </c:pt>
                <c:pt idx="128">
                  <c:v>262.0760534429599</c:v>
                </c:pt>
                <c:pt idx="129">
                  <c:v>262.0760534429599</c:v>
                </c:pt>
                <c:pt idx="130">
                  <c:v>256.9373072970194</c:v>
                </c:pt>
                <c:pt idx="131">
                  <c:v>262.0760534429599</c:v>
                </c:pt>
                <c:pt idx="132">
                  <c:v>251.7985611510791</c:v>
                </c:pt>
                <c:pt idx="133">
                  <c:v>246.6598150051388</c:v>
                </c:pt>
                <c:pt idx="134">
                  <c:v>262.0760534429599</c:v>
                </c:pt>
                <c:pt idx="135">
                  <c:v>256.9373072970194</c:v>
                </c:pt>
                <c:pt idx="136">
                  <c:v>262.0760534429599</c:v>
                </c:pt>
                <c:pt idx="137">
                  <c:v>256.9373072970194</c:v>
                </c:pt>
                <c:pt idx="138">
                  <c:v>262.0760534429599</c:v>
                </c:pt>
                <c:pt idx="139">
                  <c:v>262.0760534429599</c:v>
                </c:pt>
                <c:pt idx="140">
                  <c:v>262.0760534429599</c:v>
                </c:pt>
                <c:pt idx="141">
                  <c:v>277.4922918807811</c:v>
                </c:pt>
                <c:pt idx="142">
                  <c:v>277.4922918807811</c:v>
                </c:pt>
                <c:pt idx="143">
                  <c:v>287.769784172662</c:v>
                </c:pt>
                <c:pt idx="144">
                  <c:v>298.0472764645427</c:v>
                </c:pt>
                <c:pt idx="145">
                  <c:v>298.0472764645427</c:v>
                </c:pt>
                <c:pt idx="146">
                  <c:v>308.3247687564234</c:v>
                </c:pt>
                <c:pt idx="147">
                  <c:v>313.4635149023637</c:v>
                </c:pt>
                <c:pt idx="148">
                  <c:v>328.8797533401849</c:v>
                </c:pt>
                <c:pt idx="149">
                  <c:v>318.6022610483042</c:v>
                </c:pt>
                <c:pt idx="150">
                  <c:v>308.3247687564234</c:v>
                </c:pt>
                <c:pt idx="151">
                  <c:v>323.7410071942446</c:v>
                </c:pt>
                <c:pt idx="152">
                  <c:v>339.1572456320657</c:v>
                </c:pt>
                <c:pt idx="153">
                  <c:v>339.1572456320657</c:v>
                </c:pt>
                <c:pt idx="154">
                  <c:v>354.573484069887</c:v>
                </c:pt>
                <c:pt idx="155">
                  <c:v>349.4347379239466</c:v>
                </c:pt>
                <c:pt idx="156">
                  <c:v>359.7122302158273</c:v>
                </c:pt>
                <c:pt idx="157">
                  <c:v>359.7122302158273</c:v>
                </c:pt>
                <c:pt idx="158">
                  <c:v>375.1284686536485</c:v>
                </c:pt>
                <c:pt idx="159">
                  <c:v>380.2672147995889</c:v>
                </c:pt>
                <c:pt idx="160">
                  <c:v>390.5447070914697</c:v>
                </c:pt>
                <c:pt idx="161">
                  <c:v>400.8221993833505</c:v>
                </c:pt>
                <c:pt idx="162">
                  <c:v>400.8221993833505</c:v>
                </c:pt>
                <c:pt idx="163">
                  <c:v>411.0996916752312</c:v>
                </c:pt>
                <c:pt idx="164">
                  <c:v>421.377183967112</c:v>
                </c:pt>
                <c:pt idx="165">
                  <c:v>421.377183967112</c:v>
                </c:pt>
                <c:pt idx="166">
                  <c:v>436.7934224049332</c:v>
                </c:pt>
                <c:pt idx="167">
                  <c:v>436.7934224049332</c:v>
                </c:pt>
                <c:pt idx="168">
                  <c:v>447.070914696814</c:v>
                </c:pt>
                <c:pt idx="169">
                  <c:v>462.4871531346352</c:v>
                </c:pt>
                <c:pt idx="170">
                  <c:v>462.4871531346352</c:v>
                </c:pt>
                <c:pt idx="171">
                  <c:v>477.9033915724563</c:v>
                </c:pt>
                <c:pt idx="172">
                  <c:v>493.3196300102775</c:v>
                </c:pt>
                <c:pt idx="173">
                  <c:v>488.180883864337</c:v>
                </c:pt>
                <c:pt idx="174">
                  <c:v>503.5971223021583</c:v>
                </c:pt>
                <c:pt idx="175">
                  <c:v>513.8746145940389</c:v>
                </c:pt>
                <c:pt idx="176">
                  <c:v>513.8746145940389</c:v>
                </c:pt>
                <c:pt idx="177">
                  <c:v>524.1521068859196</c:v>
                </c:pt>
                <c:pt idx="178">
                  <c:v>534.4295991778006</c:v>
                </c:pt>
                <c:pt idx="179">
                  <c:v>534.4295991778006</c:v>
                </c:pt>
                <c:pt idx="180">
                  <c:v>549.8458376156218</c:v>
                </c:pt>
                <c:pt idx="181">
                  <c:v>554.984583761562</c:v>
                </c:pt>
                <c:pt idx="182">
                  <c:v>565.262076053443</c:v>
                </c:pt>
                <c:pt idx="183">
                  <c:v>575.5395683453237</c:v>
                </c:pt>
                <c:pt idx="184">
                  <c:v>575.5395683453237</c:v>
                </c:pt>
                <c:pt idx="185">
                  <c:v>575.5395683453237</c:v>
                </c:pt>
                <c:pt idx="186">
                  <c:v>585.8170606372043</c:v>
                </c:pt>
                <c:pt idx="187">
                  <c:v>601.2332990750258</c:v>
                </c:pt>
                <c:pt idx="188">
                  <c:v>580.6783144912641</c:v>
                </c:pt>
                <c:pt idx="189">
                  <c:v>421.377183967112</c:v>
                </c:pt>
                <c:pt idx="190">
                  <c:v>426.5159301130524</c:v>
                </c:pt>
                <c:pt idx="191">
                  <c:v>452.2096608427544</c:v>
                </c:pt>
                <c:pt idx="192">
                  <c:v>467.6258992805755</c:v>
                </c:pt>
                <c:pt idx="193">
                  <c:v>483.0421377183966</c:v>
                </c:pt>
                <c:pt idx="194">
                  <c:v>493.3196300102775</c:v>
                </c:pt>
                <c:pt idx="195">
                  <c:v>503.5971223021583</c:v>
                </c:pt>
                <c:pt idx="196">
                  <c:v>513.8746145940389</c:v>
                </c:pt>
                <c:pt idx="197">
                  <c:v>524.1521068859196</c:v>
                </c:pt>
                <c:pt idx="198">
                  <c:v>534.4295991778006</c:v>
                </c:pt>
                <c:pt idx="199">
                  <c:v>554.984583761562</c:v>
                </c:pt>
                <c:pt idx="200">
                  <c:v>580.6783144912641</c:v>
                </c:pt>
                <c:pt idx="201">
                  <c:v>585.8170606372043</c:v>
                </c:pt>
                <c:pt idx="202">
                  <c:v>606.372045220966</c:v>
                </c:pt>
                <c:pt idx="203">
                  <c:v>616.6495375128467</c:v>
                </c:pt>
                <c:pt idx="204">
                  <c:v>616.6495375128467</c:v>
                </c:pt>
                <c:pt idx="205">
                  <c:v>626.9270298047275</c:v>
                </c:pt>
                <c:pt idx="206">
                  <c:v>637.2045220966083</c:v>
                </c:pt>
                <c:pt idx="207">
                  <c:v>652.6207605344297</c:v>
                </c:pt>
                <c:pt idx="208">
                  <c:v>652.6207605344297</c:v>
                </c:pt>
                <c:pt idx="209">
                  <c:v>668.0369989722508</c:v>
                </c:pt>
                <c:pt idx="210">
                  <c:v>678.3144912641315</c:v>
                </c:pt>
                <c:pt idx="211">
                  <c:v>693.7307297019527</c:v>
                </c:pt>
                <c:pt idx="212">
                  <c:v>688.5919835560125</c:v>
                </c:pt>
                <c:pt idx="213">
                  <c:v>704.0082219938334</c:v>
                </c:pt>
                <c:pt idx="214">
                  <c:v>714.2857142857142</c:v>
                </c:pt>
                <c:pt idx="215">
                  <c:v>714.2857142857142</c:v>
                </c:pt>
                <c:pt idx="216">
                  <c:v>729.7019527235356</c:v>
                </c:pt>
                <c:pt idx="217">
                  <c:v>739.9794450154162</c:v>
                </c:pt>
                <c:pt idx="218">
                  <c:v>750.256937307297</c:v>
                </c:pt>
                <c:pt idx="219">
                  <c:v>750.256937307297</c:v>
                </c:pt>
                <c:pt idx="220">
                  <c:v>765.673175745118</c:v>
                </c:pt>
                <c:pt idx="221">
                  <c:v>775.9506680369989</c:v>
                </c:pt>
                <c:pt idx="222">
                  <c:v>781.0894141829393</c:v>
                </c:pt>
                <c:pt idx="223">
                  <c:v>791.36690647482</c:v>
                </c:pt>
                <c:pt idx="224">
                  <c:v>791.36690647482</c:v>
                </c:pt>
                <c:pt idx="225">
                  <c:v>801.6443987667008</c:v>
                </c:pt>
                <c:pt idx="226">
                  <c:v>817.0606372045221</c:v>
                </c:pt>
                <c:pt idx="227">
                  <c:v>822.1993833504626</c:v>
                </c:pt>
                <c:pt idx="228">
                  <c:v>837.6156217882833</c:v>
                </c:pt>
                <c:pt idx="229">
                  <c:v>837.6156217882833</c:v>
                </c:pt>
                <c:pt idx="230">
                  <c:v>853.0318602261046</c:v>
                </c:pt>
                <c:pt idx="231">
                  <c:v>863.3093525179855</c:v>
                </c:pt>
                <c:pt idx="232">
                  <c:v>873.5868448098664</c:v>
                </c:pt>
                <c:pt idx="233">
                  <c:v>883.8643371017471</c:v>
                </c:pt>
                <c:pt idx="234">
                  <c:v>883.8643371017471</c:v>
                </c:pt>
                <c:pt idx="235">
                  <c:v>904.4193216855083</c:v>
                </c:pt>
                <c:pt idx="236">
                  <c:v>914.6968139773894</c:v>
                </c:pt>
                <c:pt idx="237">
                  <c:v>914.6968139773894</c:v>
                </c:pt>
                <c:pt idx="238">
                  <c:v>930.1130524152104</c:v>
                </c:pt>
                <c:pt idx="239">
                  <c:v>940.3905447070912</c:v>
                </c:pt>
                <c:pt idx="240">
                  <c:v>940.3905447070912</c:v>
                </c:pt>
                <c:pt idx="241">
                  <c:v>950.6680369989721</c:v>
                </c:pt>
                <c:pt idx="242">
                  <c:v>966.0842754367931</c:v>
                </c:pt>
                <c:pt idx="243">
                  <c:v>976.3617677286742</c:v>
                </c:pt>
                <c:pt idx="244">
                  <c:v>976.3617677286742</c:v>
                </c:pt>
                <c:pt idx="245">
                  <c:v>986.639260020555</c:v>
                </c:pt>
                <c:pt idx="246">
                  <c:v>1002.055498458376</c:v>
                </c:pt>
                <c:pt idx="247">
                  <c:v>1007.194244604316</c:v>
                </c:pt>
                <c:pt idx="248">
                  <c:v>1017.471736896197</c:v>
                </c:pt>
                <c:pt idx="249">
                  <c:v>1027.749229188078</c:v>
                </c:pt>
                <c:pt idx="250">
                  <c:v>1043.1654676259</c:v>
                </c:pt>
                <c:pt idx="251">
                  <c:v>1043.1654676259</c:v>
                </c:pt>
                <c:pt idx="252">
                  <c:v>1053.44295991778</c:v>
                </c:pt>
                <c:pt idx="253">
                  <c:v>1068.859198355601</c:v>
                </c:pt>
                <c:pt idx="254">
                  <c:v>1058.58170606372</c:v>
                </c:pt>
                <c:pt idx="255">
                  <c:v>1079.136690647482</c:v>
                </c:pt>
                <c:pt idx="256">
                  <c:v>1089.414182939363</c:v>
                </c:pt>
                <c:pt idx="257">
                  <c:v>1089.414182939363</c:v>
                </c:pt>
                <c:pt idx="258">
                  <c:v>1099.691675231244</c:v>
                </c:pt>
                <c:pt idx="259">
                  <c:v>1120.246659815005</c:v>
                </c:pt>
                <c:pt idx="260">
                  <c:v>1120.246659815005</c:v>
                </c:pt>
                <c:pt idx="261">
                  <c:v>1125.385405960945</c:v>
                </c:pt>
                <c:pt idx="262">
                  <c:v>1140.801644398767</c:v>
                </c:pt>
                <c:pt idx="263">
                  <c:v>1140.801644398767</c:v>
                </c:pt>
                <c:pt idx="264">
                  <c:v>1156.217882836588</c:v>
                </c:pt>
                <c:pt idx="265">
                  <c:v>1151.079136690647</c:v>
                </c:pt>
                <c:pt idx="266">
                  <c:v>1171.634121274409</c:v>
                </c:pt>
                <c:pt idx="267">
                  <c:v>1176.77286742035</c:v>
                </c:pt>
                <c:pt idx="268">
                  <c:v>1176.77286742035</c:v>
                </c:pt>
                <c:pt idx="269">
                  <c:v>1192.18910585817</c:v>
                </c:pt>
                <c:pt idx="270">
                  <c:v>1192.18910585817</c:v>
                </c:pt>
                <c:pt idx="271">
                  <c:v>1202.466598150051</c:v>
                </c:pt>
                <c:pt idx="272">
                  <c:v>1212.744090441932</c:v>
                </c:pt>
                <c:pt idx="273">
                  <c:v>1212.744090441932</c:v>
                </c:pt>
                <c:pt idx="274">
                  <c:v>1228.160328879753</c:v>
                </c:pt>
                <c:pt idx="275">
                  <c:v>1223.021582733813</c:v>
                </c:pt>
                <c:pt idx="276">
                  <c:v>1243.576567317574</c:v>
                </c:pt>
                <c:pt idx="277">
                  <c:v>1243.576567317574</c:v>
                </c:pt>
                <c:pt idx="278">
                  <c:v>1253.854059609455</c:v>
                </c:pt>
                <c:pt idx="279">
                  <c:v>1253.854059609455</c:v>
                </c:pt>
                <c:pt idx="280">
                  <c:v>1269.270298047276</c:v>
                </c:pt>
                <c:pt idx="281">
                  <c:v>1264.131551901336</c:v>
                </c:pt>
                <c:pt idx="282">
                  <c:v>1279.547790339157</c:v>
                </c:pt>
                <c:pt idx="283">
                  <c:v>1284.686536485098</c:v>
                </c:pt>
                <c:pt idx="284">
                  <c:v>1289.825282631038</c:v>
                </c:pt>
                <c:pt idx="285">
                  <c:v>1289.825282631038</c:v>
                </c:pt>
                <c:pt idx="286">
                  <c:v>1310.3802672148</c:v>
                </c:pt>
                <c:pt idx="287">
                  <c:v>1305.24152106886</c:v>
                </c:pt>
                <c:pt idx="288">
                  <c:v>1305.24152106886</c:v>
                </c:pt>
                <c:pt idx="289">
                  <c:v>1320.65775950668</c:v>
                </c:pt>
                <c:pt idx="290">
                  <c:v>1320.65775950668</c:v>
                </c:pt>
                <c:pt idx="291">
                  <c:v>1315.51901336074</c:v>
                </c:pt>
                <c:pt idx="292">
                  <c:v>1325.79650565262</c:v>
                </c:pt>
                <c:pt idx="293">
                  <c:v>1330.935251798561</c:v>
                </c:pt>
                <c:pt idx="294">
                  <c:v>1341.212744090442</c:v>
                </c:pt>
                <c:pt idx="295">
                  <c:v>1341.212744090442</c:v>
                </c:pt>
                <c:pt idx="296">
                  <c:v>1336.073997944502</c:v>
                </c:pt>
                <c:pt idx="297">
                  <c:v>1356.628982528263</c:v>
                </c:pt>
                <c:pt idx="298">
                  <c:v>1356.628982528263</c:v>
                </c:pt>
                <c:pt idx="299">
                  <c:v>1356.628982528263</c:v>
                </c:pt>
                <c:pt idx="300">
                  <c:v>1366.906474820144</c:v>
                </c:pt>
                <c:pt idx="301">
                  <c:v>1366.906474820144</c:v>
                </c:pt>
                <c:pt idx="302">
                  <c:v>1372.045220966084</c:v>
                </c:pt>
                <c:pt idx="303">
                  <c:v>1377.183967112024</c:v>
                </c:pt>
                <c:pt idx="304">
                  <c:v>1382.322713257965</c:v>
                </c:pt>
                <c:pt idx="305">
                  <c:v>1377.183967112024</c:v>
                </c:pt>
                <c:pt idx="306">
                  <c:v>1377.183967112024</c:v>
                </c:pt>
                <c:pt idx="307">
                  <c:v>1392.600205549846</c:v>
                </c:pt>
                <c:pt idx="308">
                  <c:v>1392.600205549846</c:v>
                </c:pt>
                <c:pt idx="309">
                  <c:v>1397.738951695786</c:v>
                </c:pt>
                <c:pt idx="310">
                  <c:v>1408.016443987667</c:v>
                </c:pt>
                <c:pt idx="311">
                  <c:v>1408.016443987667</c:v>
                </c:pt>
                <c:pt idx="312">
                  <c:v>1408.016443987667</c:v>
                </c:pt>
                <c:pt idx="313">
                  <c:v>1408.016443987667</c:v>
                </c:pt>
                <c:pt idx="314">
                  <c:v>1418.293936279548</c:v>
                </c:pt>
                <c:pt idx="315">
                  <c:v>1418.293936279548</c:v>
                </c:pt>
                <c:pt idx="316">
                  <c:v>1418.293936279548</c:v>
                </c:pt>
                <c:pt idx="317">
                  <c:v>1418.293936279548</c:v>
                </c:pt>
                <c:pt idx="318">
                  <c:v>1428.571428571428</c:v>
                </c:pt>
                <c:pt idx="319">
                  <c:v>1433.710174717369</c:v>
                </c:pt>
                <c:pt idx="320">
                  <c:v>1433.710174717369</c:v>
                </c:pt>
                <c:pt idx="321">
                  <c:v>1433.710174717369</c:v>
                </c:pt>
                <c:pt idx="322">
                  <c:v>1433.710174717369</c:v>
                </c:pt>
                <c:pt idx="323">
                  <c:v>1428.571428571428</c:v>
                </c:pt>
                <c:pt idx="324">
                  <c:v>1438.848920863309</c:v>
                </c:pt>
                <c:pt idx="325">
                  <c:v>1443.98766700925</c:v>
                </c:pt>
                <c:pt idx="326">
                  <c:v>1443.98766700925</c:v>
                </c:pt>
                <c:pt idx="327">
                  <c:v>1449.12641315519</c:v>
                </c:pt>
                <c:pt idx="328">
                  <c:v>1443.98766700925</c:v>
                </c:pt>
                <c:pt idx="329">
                  <c:v>1449.12641315519</c:v>
                </c:pt>
                <c:pt idx="330">
                  <c:v>1454.26515930113</c:v>
                </c:pt>
                <c:pt idx="331">
                  <c:v>1454.26515930113</c:v>
                </c:pt>
                <c:pt idx="332">
                  <c:v>1459.403905447071</c:v>
                </c:pt>
                <c:pt idx="333">
                  <c:v>1459.403905447071</c:v>
                </c:pt>
                <c:pt idx="334">
                  <c:v>1469.681397738952</c:v>
                </c:pt>
                <c:pt idx="335">
                  <c:v>1469.681397738952</c:v>
                </c:pt>
                <c:pt idx="336">
                  <c:v>1469.681397738952</c:v>
                </c:pt>
                <c:pt idx="337">
                  <c:v>1469.681397738952</c:v>
                </c:pt>
                <c:pt idx="338">
                  <c:v>1464.542651593011</c:v>
                </c:pt>
                <c:pt idx="339">
                  <c:v>1464.542651593011</c:v>
                </c:pt>
                <c:pt idx="340">
                  <c:v>1469.681397738952</c:v>
                </c:pt>
                <c:pt idx="341">
                  <c:v>1479.958890030832</c:v>
                </c:pt>
                <c:pt idx="342">
                  <c:v>1485.097636176773</c:v>
                </c:pt>
                <c:pt idx="343">
                  <c:v>1479.958890030832</c:v>
                </c:pt>
                <c:pt idx="344">
                  <c:v>1479.958890030832</c:v>
                </c:pt>
                <c:pt idx="345">
                  <c:v>1474.820143884892</c:v>
                </c:pt>
                <c:pt idx="346">
                  <c:v>1479.958890030832</c:v>
                </c:pt>
                <c:pt idx="347">
                  <c:v>1479.958890030832</c:v>
                </c:pt>
                <c:pt idx="348">
                  <c:v>1485.097636176773</c:v>
                </c:pt>
                <c:pt idx="349">
                  <c:v>1490.236382322713</c:v>
                </c:pt>
                <c:pt idx="350">
                  <c:v>1490.236382322713</c:v>
                </c:pt>
                <c:pt idx="351">
                  <c:v>1490.236382322713</c:v>
                </c:pt>
                <c:pt idx="352">
                  <c:v>1490.236382322713</c:v>
                </c:pt>
                <c:pt idx="353">
                  <c:v>1490.236382322713</c:v>
                </c:pt>
                <c:pt idx="354">
                  <c:v>1495.375128468653</c:v>
                </c:pt>
                <c:pt idx="355">
                  <c:v>1490.236382322713</c:v>
                </c:pt>
                <c:pt idx="356">
                  <c:v>1500.513874614594</c:v>
                </c:pt>
                <c:pt idx="357">
                  <c:v>1510.791366906475</c:v>
                </c:pt>
                <c:pt idx="358">
                  <c:v>1505.652620760534</c:v>
                </c:pt>
                <c:pt idx="359">
                  <c:v>1500.513874614594</c:v>
                </c:pt>
                <c:pt idx="360">
                  <c:v>1505.652620760534</c:v>
                </c:pt>
                <c:pt idx="361">
                  <c:v>1505.652620760534</c:v>
                </c:pt>
                <c:pt idx="362">
                  <c:v>1505.652620760534</c:v>
                </c:pt>
                <c:pt idx="363">
                  <c:v>1500.513874614594</c:v>
                </c:pt>
                <c:pt idx="364">
                  <c:v>1505.652620760534</c:v>
                </c:pt>
                <c:pt idx="365">
                  <c:v>1521.068859198355</c:v>
                </c:pt>
                <c:pt idx="366">
                  <c:v>1521.068859198355</c:v>
                </c:pt>
                <c:pt idx="367">
                  <c:v>1521.068859198355</c:v>
                </c:pt>
                <c:pt idx="368">
                  <c:v>1521.068859198355</c:v>
                </c:pt>
                <c:pt idx="369">
                  <c:v>1515.930113052415</c:v>
                </c:pt>
                <c:pt idx="370">
                  <c:v>1521.068859198355</c:v>
                </c:pt>
                <c:pt idx="371">
                  <c:v>1521.068859198355</c:v>
                </c:pt>
                <c:pt idx="372">
                  <c:v>1515.930113052415</c:v>
                </c:pt>
                <c:pt idx="373">
                  <c:v>1510.791366906475</c:v>
                </c:pt>
                <c:pt idx="374">
                  <c:v>1521.068859198355</c:v>
                </c:pt>
                <c:pt idx="375">
                  <c:v>1531.346351490236</c:v>
                </c:pt>
                <c:pt idx="376">
                  <c:v>1531.346351490236</c:v>
                </c:pt>
                <c:pt idx="377">
                  <c:v>1531.346351490236</c:v>
                </c:pt>
                <c:pt idx="378">
                  <c:v>1526.207605344296</c:v>
                </c:pt>
                <c:pt idx="379">
                  <c:v>1531.346351490236</c:v>
                </c:pt>
                <c:pt idx="380">
                  <c:v>1531.346351490236</c:v>
                </c:pt>
                <c:pt idx="381">
                  <c:v>1531.346351490236</c:v>
                </c:pt>
                <c:pt idx="382">
                  <c:v>1531.346351490236</c:v>
                </c:pt>
                <c:pt idx="383">
                  <c:v>1531.346351490236</c:v>
                </c:pt>
                <c:pt idx="384">
                  <c:v>1531.346351490236</c:v>
                </c:pt>
                <c:pt idx="385">
                  <c:v>1531.346351490236</c:v>
                </c:pt>
                <c:pt idx="386">
                  <c:v>1536.485097636177</c:v>
                </c:pt>
                <c:pt idx="387">
                  <c:v>1541.623843782117</c:v>
                </c:pt>
                <c:pt idx="388">
                  <c:v>1546.762589928057</c:v>
                </c:pt>
                <c:pt idx="389">
                  <c:v>1541.623843782117</c:v>
                </c:pt>
                <c:pt idx="390">
                  <c:v>1541.623843782117</c:v>
                </c:pt>
                <c:pt idx="391">
                  <c:v>1541.623843782117</c:v>
                </c:pt>
                <c:pt idx="392">
                  <c:v>1541.623843782117</c:v>
                </c:pt>
                <c:pt idx="393">
                  <c:v>1541.623843782117</c:v>
                </c:pt>
                <c:pt idx="394">
                  <c:v>1541.623843782117</c:v>
                </c:pt>
                <c:pt idx="395">
                  <c:v>1541.623843782117</c:v>
                </c:pt>
                <c:pt idx="396">
                  <c:v>1541.623843782117</c:v>
                </c:pt>
                <c:pt idx="397">
                  <c:v>1541.623843782117</c:v>
                </c:pt>
                <c:pt idx="398">
                  <c:v>1541.623843782117</c:v>
                </c:pt>
                <c:pt idx="399">
                  <c:v>1557.040082219938</c:v>
                </c:pt>
                <c:pt idx="400">
                  <c:v>1562.178828365879</c:v>
                </c:pt>
                <c:pt idx="401">
                  <c:v>1551.901336073998</c:v>
                </c:pt>
                <c:pt idx="402">
                  <c:v>1551.901336073998</c:v>
                </c:pt>
                <c:pt idx="403">
                  <c:v>1557.040082219938</c:v>
                </c:pt>
                <c:pt idx="404">
                  <c:v>1557.040082219938</c:v>
                </c:pt>
                <c:pt idx="405">
                  <c:v>1551.901336073998</c:v>
                </c:pt>
                <c:pt idx="406">
                  <c:v>1557.040082219938</c:v>
                </c:pt>
                <c:pt idx="407">
                  <c:v>1562.178828365879</c:v>
                </c:pt>
                <c:pt idx="408">
                  <c:v>1557.040082219938</c:v>
                </c:pt>
                <c:pt idx="409">
                  <c:v>1551.901336073998</c:v>
                </c:pt>
                <c:pt idx="410">
                  <c:v>1551.901336073998</c:v>
                </c:pt>
                <c:pt idx="411">
                  <c:v>1557.040082219938</c:v>
                </c:pt>
                <c:pt idx="412">
                  <c:v>1557.040082219938</c:v>
                </c:pt>
                <c:pt idx="413">
                  <c:v>1562.178828365879</c:v>
                </c:pt>
                <c:pt idx="414">
                  <c:v>1562.178828365879</c:v>
                </c:pt>
                <c:pt idx="415">
                  <c:v>1572.45632065776</c:v>
                </c:pt>
                <c:pt idx="416">
                  <c:v>1572.45632065776</c:v>
                </c:pt>
                <c:pt idx="417">
                  <c:v>1562.178828365879</c:v>
                </c:pt>
                <c:pt idx="418">
                  <c:v>1572.45632065776</c:v>
                </c:pt>
                <c:pt idx="419">
                  <c:v>1567.317574511819</c:v>
                </c:pt>
                <c:pt idx="420">
                  <c:v>1567.317574511819</c:v>
                </c:pt>
                <c:pt idx="421">
                  <c:v>1567.317574511819</c:v>
                </c:pt>
                <c:pt idx="422">
                  <c:v>1567.317574511819</c:v>
                </c:pt>
                <c:pt idx="423">
                  <c:v>1572.45632065776</c:v>
                </c:pt>
                <c:pt idx="424">
                  <c:v>1567.317574511819</c:v>
                </c:pt>
                <c:pt idx="425">
                  <c:v>1572.45632065776</c:v>
                </c:pt>
                <c:pt idx="426">
                  <c:v>1562.178828365879</c:v>
                </c:pt>
                <c:pt idx="427">
                  <c:v>1567.317574511819</c:v>
                </c:pt>
                <c:pt idx="428">
                  <c:v>1582.73381294964</c:v>
                </c:pt>
                <c:pt idx="429">
                  <c:v>1577.5950668037</c:v>
                </c:pt>
                <c:pt idx="430">
                  <c:v>1582.73381294964</c:v>
                </c:pt>
                <c:pt idx="431">
                  <c:v>1582.73381294964</c:v>
                </c:pt>
                <c:pt idx="432">
                  <c:v>1582.73381294964</c:v>
                </c:pt>
                <c:pt idx="433">
                  <c:v>1582.73381294964</c:v>
                </c:pt>
                <c:pt idx="434">
                  <c:v>1582.73381294964</c:v>
                </c:pt>
                <c:pt idx="435">
                  <c:v>1582.73381294964</c:v>
                </c:pt>
                <c:pt idx="436">
                  <c:v>1582.73381294964</c:v>
                </c:pt>
                <c:pt idx="437">
                  <c:v>1577.5950668037</c:v>
                </c:pt>
                <c:pt idx="438">
                  <c:v>1582.73381294964</c:v>
                </c:pt>
                <c:pt idx="439">
                  <c:v>1582.73381294964</c:v>
                </c:pt>
                <c:pt idx="440">
                  <c:v>1582.73381294964</c:v>
                </c:pt>
                <c:pt idx="441">
                  <c:v>1582.73381294964</c:v>
                </c:pt>
                <c:pt idx="442">
                  <c:v>1582.73381294964</c:v>
                </c:pt>
                <c:pt idx="443">
                  <c:v>1582.73381294964</c:v>
                </c:pt>
                <c:pt idx="444">
                  <c:v>1582.73381294964</c:v>
                </c:pt>
                <c:pt idx="445">
                  <c:v>1582.73381294964</c:v>
                </c:pt>
                <c:pt idx="446">
                  <c:v>1582.73381294964</c:v>
                </c:pt>
                <c:pt idx="447">
                  <c:v>1582.73381294964</c:v>
                </c:pt>
                <c:pt idx="448">
                  <c:v>1582.73381294964</c:v>
                </c:pt>
                <c:pt idx="449">
                  <c:v>1582.73381294964</c:v>
                </c:pt>
                <c:pt idx="450">
                  <c:v>1577.5950668037</c:v>
                </c:pt>
                <c:pt idx="451">
                  <c:v>1593.011305241521</c:v>
                </c:pt>
                <c:pt idx="452">
                  <c:v>1593.011305241521</c:v>
                </c:pt>
                <c:pt idx="453">
                  <c:v>1593.011305241521</c:v>
                </c:pt>
                <c:pt idx="454">
                  <c:v>1593.011305241521</c:v>
                </c:pt>
                <c:pt idx="455">
                  <c:v>1593.011305241521</c:v>
                </c:pt>
                <c:pt idx="456">
                  <c:v>1598.150051387461</c:v>
                </c:pt>
                <c:pt idx="457">
                  <c:v>1593.011305241521</c:v>
                </c:pt>
                <c:pt idx="458">
                  <c:v>1593.011305241521</c:v>
                </c:pt>
                <c:pt idx="459">
                  <c:v>1593.011305241521</c:v>
                </c:pt>
                <c:pt idx="460">
                  <c:v>1598.150051387461</c:v>
                </c:pt>
                <c:pt idx="461">
                  <c:v>1593.011305241521</c:v>
                </c:pt>
                <c:pt idx="462">
                  <c:v>1593.011305241521</c:v>
                </c:pt>
                <c:pt idx="463">
                  <c:v>1598.150051387461</c:v>
                </c:pt>
                <c:pt idx="464">
                  <c:v>1593.011305241521</c:v>
                </c:pt>
                <c:pt idx="465">
                  <c:v>1598.150051387461</c:v>
                </c:pt>
                <c:pt idx="466">
                  <c:v>1587.872559095581</c:v>
                </c:pt>
                <c:pt idx="467">
                  <c:v>1593.011305241521</c:v>
                </c:pt>
                <c:pt idx="468">
                  <c:v>1593.011305241521</c:v>
                </c:pt>
                <c:pt idx="469">
                  <c:v>1593.011305241521</c:v>
                </c:pt>
                <c:pt idx="470">
                  <c:v>1598.150051387461</c:v>
                </c:pt>
                <c:pt idx="471">
                  <c:v>1593.011305241521</c:v>
                </c:pt>
                <c:pt idx="472">
                  <c:v>1593.011305241521</c:v>
                </c:pt>
                <c:pt idx="473">
                  <c:v>1593.011305241521</c:v>
                </c:pt>
                <c:pt idx="474">
                  <c:v>1593.011305241521</c:v>
                </c:pt>
                <c:pt idx="475">
                  <c:v>1593.011305241521</c:v>
                </c:pt>
                <c:pt idx="476">
                  <c:v>1603.288797533402</c:v>
                </c:pt>
                <c:pt idx="477">
                  <c:v>1598.150051387461</c:v>
                </c:pt>
                <c:pt idx="478">
                  <c:v>1608.427543679342</c:v>
                </c:pt>
                <c:pt idx="479">
                  <c:v>1603.288797533402</c:v>
                </c:pt>
                <c:pt idx="480">
                  <c:v>1608.427543679342</c:v>
                </c:pt>
                <c:pt idx="481">
                  <c:v>1608.427543679342</c:v>
                </c:pt>
                <c:pt idx="482">
                  <c:v>1603.288797533402</c:v>
                </c:pt>
                <c:pt idx="483">
                  <c:v>1608.427543679342</c:v>
                </c:pt>
                <c:pt idx="484">
                  <c:v>1603.288797533402</c:v>
                </c:pt>
                <c:pt idx="485">
                  <c:v>1608.427543679342</c:v>
                </c:pt>
                <c:pt idx="486">
                  <c:v>1608.427543679342</c:v>
                </c:pt>
                <c:pt idx="487">
                  <c:v>1603.288797533402</c:v>
                </c:pt>
                <c:pt idx="488">
                  <c:v>1608.427543679342</c:v>
                </c:pt>
                <c:pt idx="489">
                  <c:v>1608.427543679342</c:v>
                </c:pt>
                <c:pt idx="490">
                  <c:v>1608.427543679342</c:v>
                </c:pt>
                <c:pt idx="491">
                  <c:v>1603.288797533402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'22_11_2'!$T$2</c:f>
              <c:strCache>
                <c:ptCount val="1"/>
                <c:pt idx="0">
                  <c:v>Barre</c:v>
                </c:pt>
              </c:strCache>
            </c:strRef>
          </c:tx>
          <c:spPr>
            <a:ln w="25400">
              <a:solidFill>
                <a:srgbClr val="808080"/>
              </a:solidFill>
              <a:prstDash val="solid"/>
            </a:ln>
          </c:spPr>
          <c:marker>
            <c:symbol val="none"/>
          </c:marker>
          <c:xVal>
            <c:numRef>
              <c:f>'22_11_2'!$E$23:$E$1568</c:f>
              <c:numCache>
                <c:formatCode>General</c:formatCode>
                <c:ptCount val="1546"/>
                <c:pt idx="0">
                  <c:v>0.0</c:v>
                </c:pt>
                <c:pt idx="1">
                  <c:v>0.0</c:v>
                </c:pt>
                <c:pt idx="2">
                  <c:v>-0.001</c:v>
                </c:pt>
                <c:pt idx="3">
                  <c:v>0.0</c:v>
                </c:pt>
                <c:pt idx="4">
                  <c:v>-0.001</c:v>
                </c:pt>
                <c:pt idx="5">
                  <c:v>-0.001</c:v>
                </c:pt>
                <c:pt idx="6">
                  <c:v>-0.001</c:v>
                </c:pt>
                <c:pt idx="7">
                  <c:v>0.0</c:v>
                </c:pt>
                <c:pt idx="8">
                  <c:v>0.0</c:v>
                </c:pt>
                <c:pt idx="9">
                  <c:v>-0.001</c:v>
                </c:pt>
                <c:pt idx="10">
                  <c:v>0.0</c:v>
                </c:pt>
                <c:pt idx="11">
                  <c:v>0.0</c:v>
                </c:pt>
                <c:pt idx="12">
                  <c:v>-0.001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-0.001</c:v>
                </c:pt>
                <c:pt idx="17">
                  <c:v>-0.001</c:v>
                </c:pt>
                <c:pt idx="18">
                  <c:v>-0.001</c:v>
                </c:pt>
                <c:pt idx="19">
                  <c:v>-0.001</c:v>
                </c:pt>
                <c:pt idx="20">
                  <c:v>-0.001</c:v>
                </c:pt>
                <c:pt idx="21">
                  <c:v>-0.001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-0.001</c:v>
                </c:pt>
                <c:pt idx="27">
                  <c:v>-0.001</c:v>
                </c:pt>
                <c:pt idx="28">
                  <c:v>-0.002</c:v>
                </c:pt>
                <c:pt idx="29">
                  <c:v>-0.001</c:v>
                </c:pt>
                <c:pt idx="30">
                  <c:v>0.0</c:v>
                </c:pt>
                <c:pt idx="31">
                  <c:v>-0.001</c:v>
                </c:pt>
                <c:pt idx="32">
                  <c:v>-0.001</c:v>
                </c:pt>
                <c:pt idx="33">
                  <c:v>-0.001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-0.001</c:v>
                </c:pt>
                <c:pt idx="38">
                  <c:v>-0.001</c:v>
                </c:pt>
                <c:pt idx="39">
                  <c:v>-0.001</c:v>
                </c:pt>
                <c:pt idx="40">
                  <c:v>0.0</c:v>
                </c:pt>
                <c:pt idx="41">
                  <c:v>-0.001</c:v>
                </c:pt>
                <c:pt idx="42">
                  <c:v>0.0</c:v>
                </c:pt>
                <c:pt idx="43">
                  <c:v>0.0</c:v>
                </c:pt>
                <c:pt idx="44">
                  <c:v>-0.001</c:v>
                </c:pt>
                <c:pt idx="45">
                  <c:v>-0.001</c:v>
                </c:pt>
                <c:pt idx="46">
                  <c:v>-0.001</c:v>
                </c:pt>
                <c:pt idx="47">
                  <c:v>-0.001</c:v>
                </c:pt>
                <c:pt idx="48">
                  <c:v>-0.001</c:v>
                </c:pt>
                <c:pt idx="49">
                  <c:v>-0.001</c:v>
                </c:pt>
                <c:pt idx="50">
                  <c:v>-0.001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-0.001</c:v>
                </c:pt>
                <c:pt idx="55">
                  <c:v>-0.001</c:v>
                </c:pt>
                <c:pt idx="56">
                  <c:v>-0.002</c:v>
                </c:pt>
                <c:pt idx="57">
                  <c:v>-0.001</c:v>
                </c:pt>
                <c:pt idx="58">
                  <c:v>-0.001</c:v>
                </c:pt>
                <c:pt idx="59">
                  <c:v>0.0</c:v>
                </c:pt>
                <c:pt idx="60">
                  <c:v>0.001</c:v>
                </c:pt>
                <c:pt idx="61">
                  <c:v>0.0</c:v>
                </c:pt>
                <c:pt idx="62">
                  <c:v>0.001</c:v>
                </c:pt>
                <c:pt idx="63">
                  <c:v>0.002</c:v>
                </c:pt>
                <c:pt idx="64">
                  <c:v>0.001</c:v>
                </c:pt>
                <c:pt idx="65">
                  <c:v>0.001</c:v>
                </c:pt>
                <c:pt idx="66">
                  <c:v>0.001</c:v>
                </c:pt>
                <c:pt idx="67">
                  <c:v>0.002</c:v>
                </c:pt>
                <c:pt idx="68">
                  <c:v>0.002</c:v>
                </c:pt>
                <c:pt idx="69">
                  <c:v>0.002</c:v>
                </c:pt>
                <c:pt idx="70">
                  <c:v>0.002</c:v>
                </c:pt>
                <c:pt idx="71">
                  <c:v>0.002</c:v>
                </c:pt>
                <c:pt idx="72">
                  <c:v>0.002</c:v>
                </c:pt>
                <c:pt idx="73">
                  <c:v>0.002</c:v>
                </c:pt>
                <c:pt idx="74">
                  <c:v>0.002</c:v>
                </c:pt>
                <c:pt idx="75">
                  <c:v>0.003</c:v>
                </c:pt>
                <c:pt idx="76">
                  <c:v>0.002</c:v>
                </c:pt>
                <c:pt idx="77">
                  <c:v>0.001</c:v>
                </c:pt>
                <c:pt idx="78">
                  <c:v>0.002</c:v>
                </c:pt>
                <c:pt idx="79">
                  <c:v>0.002</c:v>
                </c:pt>
                <c:pt idx="80">
                  <c:v>0.002</c:v>
                </c:pt>
                <c:pt idx="81">
                  <c:v>0.001</c:v>
                </c:pt>
                <c:pt idx="82">
                  <c:v>0.003</c:v>
                </c:pt>
                <c:pt idx="83">
                  <c:v>0.001</c:v>
                </c:pt>
                <c:pt idx="84">
                  <c:v>0.002</c:v>
                </c:pt>
                <c:pt idx="85">
                  <c:v>0.002</c:v>
                </c:pt>
                <c:pt idx="86">
                  <c:v>0.002</c:v>
                </c:pt>
                <c:pt idx="87">
                  <c:v>0.003</c:v>
                </c:pt>
                <c:pt idx="88">
                  <c:v>0.002</c:v>
                </c:pt>
                <c:pt idx="89">
                  <c:v>0.003</c:v>
                </c:pt>
                <c:pt idx="90">
                  <c:v>0.002</c:v>
                </c:pt>
                <c:pt idx="91">
                  <c:v>0.003</c:v>
                </c:pt>
                <c:pt idx="92">
                  <c:v>0.002</c:v>
                </c:pt>
                <c:pt idx="93">
                  <c:v>0.002</c:v>
                </c:pt>
                <c:pt idx="94">
                  <c:v>0.005</c:v>
                </c:pt>
                <c:pt idx="95">
                  <c:v>0.006</c:v>
                </c:pt>
                <c:pt idx="96">
                  <c:v>0.006</c:v>
                </c:pt>
                <c:pt idx="97">
                  <c:v>0.006</c:v>
                </c:pt>
                <c:pt idx="98">
                  <c:v>0.006</c:v>
                </c:pt>
                <c:pt idx="99">
                  <c:v>0.006</c:v>
                </c:pt>
                <c:pt idx="100">
                  <c:v>0.007</c:v>
                </c:pt>
                <c:pt idx="101">
                  <c:v>0.008</c:v>
                </c:pt>
                <c:pt idx="102">
                  <c:v>0.008</c:v>
                </c:pt>
                <c:pt idx="103">
                  <c:v>0.008</c:v>
                </c:pt>
                <c:pt idx="104">
                  <c:v>0.01</c:v>
                </c:pt>
                <c:pt idx="105">
                  <c:v>0.012</c:v>
                </c:pt>
                <c:pt idx="106">
                  <c:v>0.013</c:v>
                </c:pt>
                <c:pt idx="107">
                  <c:v>0.014</c:v>
                </c:pt>
                <c:pt idx="108">
                  <c:v>0.015</c:v>
                </c:pt>
                <c:pt idx="109">
                  <c:v>0.016</c:v>
                </c:pt>
                <c:pt idx="110">
                  <c:v>0.018</c:v>
                </c:pt>
                <c:pt idx="111">
                  <c:v>0.02</c:v>
                </c:pt>
                <c:pt idx="112">
                  <c:v>0.022</c:v>
                </c:pt>
                <c:pt idx="113">
                  <c:v>0.023</c:v>
                </c:pt>
                <c:pt idx="114">
                  <c:v>0.025</c:v>
                </c:pt>
                <c:pt idx="115">
                  <c:v>0.027</c:v>
                </c:pt>
                <c:pt idx="116">
                  <c:v>0.031</c:v>
                </c:pt>
                <c:pt idx="117">
                  <c:v>0.031</c:v>
                </c:pt>
                <c:pt idx="118">
                  <c:v>0.035</c:v>
                </c:pt>
                <c:pt idx="119">
                  <c:v>0.035</c:v>
                </c:pt>
                <c:pt idx="120">
                  <c:v>0.037</c:v>
                </c:pt>
                <c:pt idx="121">
                  <c:v>0.039</c:v>
                </c:pt>
                <c:pt idx="122">
                  <c:v>0.042</c:v>
                </c:pt>
                <c:pt idx="123">
                  <c:v>0.043</c:v>
                </c:pt>
                <c:pt idx="124">
                  <c:v>0.046</c:v>
                </c:pt>
                <c:pt idx="125">
                  <c:v>0.048</c:v>
                </c:pt>
                <c:pt idx="126">
                  <c:v>0.051</c:v>
                </c:pt>
                <c:pt idx="127">
                  <c:v>0.052</c:v>
                </c:pt>
                <c:pt idx="128">
                  <c:v>0.055</c:v>
                </c:pt>
                <c:pt idx="129">
                  <c:v>0.058</c:v>
                </c:pt>
                <c:pt idx="130">
                  <c:v>0.06</c:v>
                </c:pt>
                <c:pt idx="131">
                  <c:v>0.062</c:v>
                </c:pt>
                <c:pt idx="132">
                  <c:v>0.065</c:v>
                </c:pt>
                <c:pt idx="133">
                  <c:v>0.066</c:v>
                </c:pt>
                <c:pt idx="134">
                  <c:v>0.069</c:v>
                </c:pt>
                <c:pt idx="135">
                  <c:v>0.072</c:v>
                </c:pt>
                <c:pt idx="136">
                  <c:v>0.075</c:v>
                </c:pt>
                <c:pt idx="137">
                  <c:v>0.077</c:v>
                </c:pt>
                <c:pt idx="138">
                  <c:v>0.077</c:v>
                </c:pt>
                <c:pt idx="139">
                  <c:v>0.076</c:v>
                </c:pt>
                <c:pt idx="140">
                  <c:v>0.077</c:v>
                </c:pt>
                <c:pt idx="141">
                  <c:v>0.081</c:v>
                </c:pt>
                <c:pt idx="142">
                  <c:v>0.084</c:v>
                </c:pt>
                <c:pt idx="143">
                  <c:v>0.085</c:v>
                </c:pt>
                <c:pt idx="144">
                  <c:v>0.09</c:v>
                </c:pt>
                <c:pt idx="145">
                  <c:v>0.091</c:v>
                </c:pt>
                <c:pt idx="146">
                  <c:v>0.095</c:v>
                </c:pt>
                <c:pt idx="147">
                  <c:v>0.097</c:v>
                </c:pt>
                <c:pt idx="148">
                  <c:v>0.098</c:v>
                </c:pt>
                <c:pt idx="149">
                  <c:v>0.1</c:v>
                </c:pt>
                <c:pt idx="150">
                  <c:v>0.104</c:v>
                </c:pt>
                <c:pt idx="151">
                  <c:v>0.106</c:v>
                </c:pt>
                <c:pt idx="152">
                  <c:v>0.107</c:v>
                </c:pt>
                <c:pt idx="153">
                  <c:v>0.108</c:v>
                </c:pt>
                <c:pt idx="154">
                  <c:v>0.11</c:v>
                </c:pt>
                <c:pt idx="155">
                  <c:v>0.111</c:v>
                </c:pt>
                <c:pt idx="156">
                  <c:v>0.112</c:v>
                </c:pt>
                <c:pt idx="157">
                  <c:v>0.113</c:v>
                </c:pt>
                <c:pt idx="158">
                  <c:v>0.114</c:v>
                </c:pt>
                <c:pt idx="159">
                  <c:v>0.114</c:v>
                </c:pt>
                <c:pt idx="160">
                  <c:v>0.115</c:v>
                </c:pt>
                <c:pt idx="161">
                  <c:v>0.112</c:v>
                </c:pt>
                <c:pt idx="162">
                  <c:v>0.113</c:v>
                </c:pt>
                <c:pt idx="163">
                  <c:v>0.113</c:v>
                </c:pt>
                <c:pt idx="164">
                  <c:v>0.113</c:v>
                </c:pt>
                <c:pt idx="165">
                  <c:v>0.113</c:v>
                </c:pt>
                <c:pt idx="166">
                  <c:v>0.113</c:v>
                </c:pt>
                <c:pt idx="167">
                  <c:v>0.113</c:v>
                </c:pt>
                <c:pt idx="168">
                  <c:v>0.114</c:v>
                </c:pt>
                <c:pt idx="169">
                  <c:v>0.114</c:v>
                </c:pt>
                <c:pt idx="170">
                  <c:v>0.113</c:v>
                </c:pt>
                <c:pt idx="171">
                  <c:v>0.113</c:v>
                </c:pt>
                <c:pt idx="172">
                  <c:v>0.114</c:v>
                </c:pt>
                <c:pt idx="173">
                  <c:v>0.117</c:v>
                </c:pt>
                <c:pt idx="174">
                  <c:v>0.117</c:v>
                </c:pt>
                <c:pt idx="175">
                  <c:v>0.117</c:v>
                </c:pt>
                <c:pt idx="176">
                  <c:v>0.119</c:v>
                </c:pt>
                <c:pt idx="177">
                  <c:v>0.119</c:v>
                </c:pt>
                <c:pt idx="178">
                  <c:v>0.12</c:v>
                </c:pt>
                <c:pt idx="179">
                  <c:v>0.12</c:v>
                </c:pt>
                <c:pt idx="180">
                  <c:v>0.121</c:v>
                </c:pt>
                <c:pt idx="181">
                  <c:v>0.123</c:v>
                </c:pt>
                <c:pt idx="182">
                  <c:v>0.127</c:v>
                </c:pt>
                <c:pt idx="183">
                  <c:v>0.13</c:v>
                </c:pt>
                <c:pt idx="184">
                  <c:v>0.133</c:v>
                </c:pt>
                <c:pt idx="185">
                  <c:v>0.135</c:v>
                </c:pt>
                <c:pt idx="186">
                  <c:v>0.138</c:v>
                </c:pt>
                <c:pt idx="187">
                  <c:v>0.142</c:v>
                </c:pt>
                <c:pt idx="188">
                  <c:v>0.145</c:v>
                </c:pt>
                <c:pt idx="189">
                  <c:v>0.149</c:v>
                </c:pt>
                <c:pt idx="190">
                  <c:v>0.151</c:v>
                </c:pt>
                <c:pt idx="191">
                  <c:v>0.157</c:v>
                </c:pt>
                <c:pt idx="192">
                  <c:v>0.16</c:v>
                </c:pt>
                <c:pt idx="193">
                  <c:v>0.163</c:v>
                </c:pt>
                <c:pt idx="194">
                  <c:v>0.165</c:v>
                </c:pt>
                <c:pt idx="195">
                  <c:v>0.171</c:v>
                </c:pt>
                <c:pt idx="196">
                  <c:v>0.172</c:v>
                </c:pt>
                <c:pt idx="197">
                  <c:v>0.175</c:v>
                </c:pt>
                <c:pt idx="198">
                  <c:v>0.178</c:v>
                </c:pt>
                <c:pt idx="199">
                  <c:v>0.182</c:v>
                </c:pt>
                <c:pt idx="200">
                  <c:v>0.186</c:v>
                </c:pt>
                <c:pt idx="201">
                  <c:v>0.189</c:v>
                </c:pt>
                <c:pt idx="202">
                  <c:v>0.194</c:v>
                </c:pt>
                <c:pt idx="203">
                  <c:v>0.197</c:v>
                </c:pt>
                <c:pt idx="204">
                  <c:v>0.2</c:v>
                </c:pt>
                <c:pt idx="205">
                  <c:v>0.204</c:v>
                </c:pt>
                <c:pt idx="206">
                  <c:v>0.208</c:v>
                </c:pt>
                <c:pt idx="207">
                  <c:v>0.211</c:v>
                </c:pt>
                <c:pt idx="208">
                  <c:v>0.216</c:v>
                </c:pt>
                <c:pt idx="209">
                  <c:v>0.219</c:v>
                </c:pt>
                <c:pt idx="210">
                  <c:v>0.223</c:v>
                </c:pt>
                <c:pt idx="211">
                  <c:v>0.227</c:v>
                </c:pt>
                <c:pt idx="212">
                  <c:v>0.23</c:v>
                </c:pt>
                <c:pt idx="213">
                  <c:v>0.235</c:v>
                </c:pt>
                <c:pt idx="214">
                  <c:v>0.239</c:v>
                </c:pt>
                <c:pt idx="215">
                  <c:v>0.241</c:v>
                </c:pt>
                <c:pt idx="216">
                  <c:v>0.246</c:v>
                </c:pt>
                <c:pt idx="217">
                  <c:v>0.248</c:v>
                </c:pt>
                <c:pt idx="218">
                  <c:v>0.251</c:v>
                </c:pt>
                <c:pt idx="219">
                  <c:v>0.255</c:v>
                </c:pt>
                <c:pt idx="220">
                  <c:v>0.26</c:v>
                </c:pt>
                <c:pt idx="221">
                  <c:v>0.262</c:v>
                </c:pt>
                <c:pt idx="222">
                  <c:v>0.265</c:v>
                </c:pt>
                <c:pt idx="223">
                  <c:v>0.268</c:v>
                </c:pt>
                <c:pt idx="224">
                  <c:v>0.272</c:v>
                </c:pt>
                <c:pt idx="225">
                  <c:v>0.276</c:v>
                </c:pt>
                <c:pt idx="226">
                  <c:v>0.278</c:v>
                </c:pt>
                <c:pt idx="227">
                  <c:v>0.281</c:v>
                </c:pt>
                <c:pt idx="228">
                  <c:v>0.286</c:v>
                </c:pt>
                <c:pt idx="229">
                  <c:v>0.288</c:v>
                </c:pt>
                <c:pt idx="230">
                  <c:v>0.292</c:v>
                </c:pt>
                <c:pt idx="231">
                  <c:v>0.296</c:v>
                </c:pt>
                <c:pt idx="232">
                  <c:v>0.299</c:v>
                </c:pt>
                <c:pt idx="233">
                  <c:v>0.305</c:v>
                </c:pt>
                <c:pt idx="234">
                  <c:v>0.308</c:v>
                </c:pt>
                <c:pt idx="235">
                  <c:v>0.313</c:v>
                </c:pt>
                <c:pt idx="236">
                  <c:v>0.316</c:v>
                </c:pt>
                <c:pt idx="237">
                  <c:v>0.32</c:v>
                </c:pt>
                <c:pt idx="238">
                  <c:v>0.324</c:v>
                </c:pt>
                <c:pt idx="239">
                  <c:v>0.328</c:v>
                </c:pt>
                <c:pt idx="240">
                  <c:v>0.33</c:v>
                </c:pt>
                <c:pt idx="241">
                  <c:v>0.333</c:v>
                </c:pt>
                <c:pt idx="242">
                  <c:v>0.337</c:v>
                </c:pt>
                <c:pt idx="243">
                  <c:v>0.34</c:v>
                </c:pt>
                <c:pt idx="244">
                  <c:v>0.343</c:v>
                </c:pt>
                <c:pt idx="245">
                  <c:v>0.345</c:v>
                </c:pt>
                <c:pt idx="246">
                  <c:v>0.348</c:v>
                </c:pt>
                <c:pt idx="247">
                  <c:v>0.352</c:v>
                </c:pt>
                <c:pt idx="248">
                  <c:v>0.354</c:v>
                </c:pt>
                <c:pt idx="249">
                  <c:v>0.358</c:v>
                </c:pt>
                <c:pt idx="250">
                  <c:v>0.361</c:v>
                </c:pt>
                <c:pt idx="251">
                  <c:v>0.363</c:v>
                </c:pt>
                <c:pt idx="252">
                  <c:v>0.366</c:v>
                </c:pt>
                <c:pt idx="253">
                  <c:v>0.369</c:v>
                </c:pt>
                <c:pt idx="254">
                  <c:v>0.37</c:v>
                </c:pt>
                <c:pt idx="255">
                  <c:v>0.374</c:v>
                </c:pt>
                <c:pt idx="256">
                  <c:v>0.377</c:v>
                </c:pt>
                <c:pt idx="257">
                  <c:v>0.379</c:v>
                </c:pt>
                <c:pt idx="258">
                  <c:v>0.384</c:v>
                </c:pt>
                <c:pt idx="259">
                  <c:v>0.389</c:v>
                </c:pt>
                <c:pt idx="260">
                  <c:v>0.391</c:v>
                </c:pt>
                <c:pt idx="261">
                  <c:v>0.396</c:v>
                </c:pt>
                <c:pt idx="262">
                  <c:v>0.399</c:v>
                </c:pt>
                <c:pt idx="263">
                  <c:v>0.401</c:v>
                </c:pt>
                <c:pt idx="264">
                  <c:v>0.405</c:v>
                </c:pt>
                <c:pt idx="265">
                  <c:v>0.408</c:v>
                </c:pt>
                <c:pt idx="266">
                  <c:v>0.411</c:v>
                </c:pt>
                <c:pt idx="267">
                  <c:v>0.413</c:v>
                </c:pt>
                <c:pt idx="268">
                  <c:v>0.418</c:v>
                </c:pt>
                <c:pt idx="269">
                  <c:v>0.423</c:v>
                </c:pt>
                <c:pt idx="270">
                  <c:v>0.427</c:v>
                </c:pt>
                <c:pt idx="271">
                  <c:v>0.431</c:v>
                </c:pt>
                <c:pt idx="272">
                  <c:v>0.435</c:v>
                </c:pt>
                <c:pt idx="273">
                  <c:v>0.435</c:v>
                </c:pt>
                <c:pt idx="274">
                  <c:v>0.441</c:v>
                </c:pt>
                <c:pt idx="275">
                  <c:v>0.446</c:v>
                </c:pt>
                <c:pt idx="276">
                  <c:v>0.452</c:v>
                </c:pt>
                <c:pt idx="277">
                  <c:v>0.457</c:v>
                </c:pt>
                <c:pt idx="278">
                  <c:v>0.46</c:v>
                </c:pt>
                <c:pt idx="279">
                  <c:v>0.465</c:v>
                </c:pt>
                <c:pt idx="280">
                  <c:v>0.469</c:v>
                </c:pt>
                <c:pt idx="281">
                  <c:v>0.474</c:v>
                </c:pt>
                <c:pt idx="282">
                  <c:v>0.478</c:v>
                </c:pt>
                <c:pt idx="283">
                  <c:v>0.483</c:v>
                </c:pt>
                <c:pt idx="284">
                  <c:v>0.488</c:v>
                </c:pt>
                <c:pt idx="285">
                  <c:v>0.493</c:v>
                </c:pt>
                <c:pt idx="286">
                  <c:v>0.499</c:v>
                </c:pt>
                <c:pt idx="287">
                  <c:v>0.504</c:v>
                </c:pt>
                <c:pt idx="288">
                  <c:v>0.508</c:v>
                </c:pt>
                <c:pt idx="289">
                  <c:v>0.512</c:v>
                </c:pt>
                <c:pt idx="290">
                  <c:v>0.518</c:v>
                </c:pt>
                <c:pt idx="291">
                  <c:v>0.523</c:v>
                </c:pt>
                <c:pt idx="292">
                  <c:v>0.528</c:v>
                </c:pt>
                <c:pt idx="293">
                  <c:v>0.533</c:v>
                </c:pt>
                <c:pt idx="294">
                  <c:v>0.536</c:v>
                </c:pt>
                <c:pt idx="295">
                  <c:v>0.541</c:v>
                </c:pt>
                <c:pt idx="296">
                  <c:v>0.547</c:v>
                </c:pt>
                <c:pt idx="297">
                  <c:v>0.553</c:v>
                </c:pt>
                <c:pt idx="298">
                  <c:v>0.557</c:v>
                </c:pt>
                <c:pt idx="299">
                  <c:v>0.562</c:v>
                </c:pt>
                <c:pt idx="300">
                  <c:v>0.565</c:v>
                </c:pt>
                <c:pt idx="301">
                  <c:v>0.57</c:v>
                </c:pt>
                <c:pt idx="302">
                  <c:v>0.575</c:v>
                </c:pt>
                <c:pt idx="303">
                  <c:v>0.581</c:v>
                </c:pt>
                <c:pt idx="304">
                  <c:v>0.585</c:v>
                </c:pt>
                <c:pt idx="305">
                  <c:v>0.591</c:v>
                </c:pt>
                <c:pt idx="306">
                  <c:v>0.596</c:v>
                </c:pt>
                <c:pt idx="307">
                  <c:v>0.602</c:v>
                </c:pt>
                <c:pt idx="308">
                  <c:v>0.607</c:v>
                </c:pt>
                <c:pt idx="309">
                  <c:v>0.613</c:v>
                </c:pt>
                <c:pt idx="310">
                  <c:v>0.617</c:v>
                </c:pt>
                <c:pt idx="311">
                  <c:v>0.622</c:v>
                </c:pt>
                <c:pt idx="312">
                  <c:v>0.627</c:v>
                </c:pt>
                <c:pt idx="313">
                  <c:v>0.633</c:v>
                </c:pt>
                <c:pt idx="314">
                  <c:v>0.638</c:v>
                </c:pt>
                <c:pt idx="315">
                  <c:v>0.644</c:v>
                </c:pt>
                <c:pt idx="316">
                  <c:v>0.651</c:v>
                </c:pt>
                <c:pt idx="317">
                  <c:v>0.656</c:v>
                </c:pt>
                <c:pt idx="318">
                  <c:v>0.662</c:v>
                </c:pt>
                <c:pt idx="319">
                  <c:v>0.667</c:v>
                </c:pt>
                <c:pt idx="320">
                  <c:v>0.673</c:v>
                </c:pt>
                <c:pt idx="321">
                  <c:v>0.679</c:v>
                </c:pt>
                <c:pt idx="322">
                  <c:v>0.685</c:v>
                </c:pt>
                <c:pt idx="323">
                  <c:v>0.69</c:v>
                </c:pt>
                <c:pt idx="324">
                  <c:v>0.696</c:v>
                </c:pt>
                <c:pt idx="325">
                  <c:v>0.702</c:v>
                </c:pt>
                <c:pt idx="326">
                  <c:v>0.708</c:v>
                </c:pt>
                <c:pt idx="327">
                  <c:v>0.715</c:v>
                </c:pt>
                <c:pt idx="328">
                  <c:v>0.719</c:v>
                </c:pt>
                <c:pt idx="329">
                  <c:v>0.726</c:v>
                </c:pt>
                <c:pt idx="330">
                  <c:v>0.732</c:v>
                </c:pt>
                <c:pt idx="331">
                  <c:v>0.738</c:v>
                </c:pt>
                <c:pt idx="332">
                  <c:v>0.743</c:v>
                </c:pt>
                <c:pt idx="333">
                  <c:v>0.749</c:v>
                </c:pt>
                <c:pt idx="334">
                  <c:v>0.756</c:v>
                </c:pt>
                <c:pt idx="335">
                  <c:v>0.762</c:v>
                </c:pt>
                <c:pt idx="336">
                  <c:v>0.769</c:v>
                </c:pt>
                <c:pt idx="337">
                  <c:v>0.775</c:v>
                </c:pt>
                <c:pt idx="338">
                  <c:v>0.78</c:v>
                </c:pt>
                <c:pt idx="339">
                  <c:v>0.787</c:v>
                </c:pt>
                <c:pt idx="340">
                  <c:v>0.793</c:v>
                </c:pt>
                <c:pt idx="341">
                  <c:v>0.799</c:v>
                </c:pt>
                <c:pt idx="342">
                  <c:v>0.806</c:v>
                </c:pt>
                <c:pt idx="343">
                  <c:v>0.81</c:v>
                </c:pt>
                <c:pt idx="344">
                  <c:v>0.817</c:v>
                </c:pt>
                <c:pt idx="345">
                  <c:v>0.824</c:v>
                </c:pt>
                <c:pt idx="346">
                  <c:v>0.83</c:v>
                </c:pt>
                <c:pt idx="347">
                  <c:v>0.837</c:v>
                </c:pt>
                <c:pt idx="348">
                  <c:v>0.842</c:v>
                </c:pt>
                <c:pt idx="349">
                  <c:v>0.85</c:v>
                </c:pt>
                <c:pt idx="350">
                  <c:v>0.857</c:v>
                </c:pt>
                <c:pt idx="351">
                  <c:v>0.862</c:v>
                </c:pt>
                <c:pt idx="352">
                  <c:v>0.868</c:v>
                </c:pt>
                <c:pt idx="353">
                  <c:v>0.875</c:v>
                </c:pt>
                <c:pt idx="354">
                  <c:v>0.882</c:v>
                </c:pt>
                <c:pt idx="355">
                  <c:v>0.887</c:v>
                </c:pt>
                <c:pt idx="356">
                  <c:v>0.895</c:v>
                </c:pt>
                <c:pt idx="357">
                  <c:v>0.9</c:v>
                </c:pt>
                <c:pt idx="358">
                  <c:v>0.906</c:v>
                </c:pt>
                <c:pt idx="359">
                  <c:v>0.913</c:v>
                </c:pt>
                <c:pt idx="360">
                  <c:v>0.919</c:v>
                </c:pt>
                <c:pt idx="361">
                  <c:v>0.927</c:v>
                </c:pt>
                <c:pt idx="362">
                  <c:v>0.933</c:v>
                </c:pt>
                <c:pt idx="363">
                  <c:v>0.94</c:v>
                </c:pt>
                <c:pt idx="364">
                  <c:v>0.947</c:v>
                </c:pt>
                <c:pt idx="365">
                  <c:v>0.952</c:v>
                </c:pt>
                <c:pt idx="366">
                  <c:v>0.958</c:v>
                </c:pt>
                <c:pt idx="367">
                  <c:v>0.964</c:v>
                </c:pt>
                <c:pt idx="368">
                  <c:v>0.972</c:v>
                </c:pt>
                <c:pt idx="369">
                  <c:v>0.978</c:v>
                </c:pt>
                <c:pt idx="370">
                  <c:v>0.985</c:v>
                </c:pt>
                <c:pt idx="371">
                  <c:v>0.99</c:v>
                </c:pt>
                <c:pt idx="372">
                  <c:v>0.997</c:v>
                </c:pt>
                <c:pt idx="373">
                  <c:v>1.004</c:v>
                </c:pt>
                <c:pt idx="374">
                  <c:v>1.011</c:v>
                </c:pt>
                <c:pt idx="375">
                  <c:v>1.018</c:v>
                </c:pt>
                <c:pt idx="376">
                  <c:v>1.025</c:v>
                </c:pt>
                <c:pt idx="377">
                  <c:v>1.032</c:v>
                </c:pt>
                <c:pt idx="378">
                  <c:v>1.039</c:v>
                </c:pt>
                <c:pt idx="379">
                  <c:v>1.046</c:v>
                </c:pt>
                <c:pt idx="380">
                  <c:v>1.053</c:v>
                </c:pt>
                <c:pt idx="381">
                  <c:v>1.058</c:v>
                </c:pt>
                <c:pt idx="382">
                  <c:v>1.065</c:v>
                </c:pt>
                <c:pt idx="383">
                  <c:v>1.072</c:v>
                </c:pt>
                <c:pt idx="384">
                  <c:v>1.079</c:v>
                </c:pt>
                <c:pt idx="385">
                  <c:v>1.086</c:v>
                </c:pt>
                <c:pt idx="386">
                  <c:v>1.094</c:v>
                </c:pt>
                <c:pt idx="387">
                  <c:v>1.1</c:v>
                </c:pt>
                <c:pt idx="388">
                  <c:v>1.107</c:v>
                </c:pt>
                <c:pt idx="389">
                  <c:v>1.115</c:v>
                </c:pt>
                <c:pt idx="390">
                  <c:v>1.121</c:v>
                </c:pt>
                <c:pt idx="391">
                  <c:v>1.129</c:v>
                </c:pt>
                <c:pt idx="392">
                  <c:v>1.135</c:v>
                </c:pt>
                <c:pt idx="393">
                  <c:v>1.143</c:v>
                </c:pt>
                <c:pt idx="394">
                  <c:v>1.148</c:v>
                </c:pt>
                <c:pt idx="395">
                  <c:v>1.155</c:v>
                </c:pt>
                <c:pt idx="396">
                  <c:v>1.163</c:v>
                </c:pt>
                <c:pt idx="397">
                  <c:v>1.169</c:v>
                </c:pt>
                <c:pt idx="398">
                  <c:v>1.176</c:v>
                </c:pt>
                <c:pt idx="399">
                  <c:v>1.183</c:v>
                </c:pt>
                <c:pt idx="400">
                  <c:v>1.191</c:v>
                </c:pt>
                <c:pt idx="401">
                  <c:v>1.197</c:v>
                </c:pt>
                <c:pt idx="402">
                  <c:v>1.205</c:v>
                </c:pt>
                <c:pt idx="403">
                  <c:v>1.212</c:v>
                </c:pt>
                <c:pt idx="404">
                  <c:v>1.218</c:v>
                </c:pt>
                <c:pt idx="405">
                  <c:v>1.225</c:v>
                </c:pt>
                <c:pt idx="406">
                  <c:v>1.233</c:v>
                </c:pt>
                <c:pt idx="407">
                  <c:v>1.24</c:v>
                </c:pt>
                <c:pt idx="408">
                  <c:v>1.246</c:v>
                </c:pt>
                <c:pt idx="409">
                  <c:v>1.253</c:v>
                </c:pt>
                <c:pt idx="410">
                  <c:v>1.26</c:v>
                </c:pt>
                <c:pt idx="411">
                  <c:v>1.266</c:v>
                </c:pt>
                <c:pt idx="412">
                  <c:v>1.274</c:v>
                </c:pt>
                <c:pt idx="413">
                  <c:v>1.281</c:v>
                </c:pt>
                <c:pt idx="414">
                  <c:v>1.288</c:v>
                </c:pt>
                <c:pt idx="415">
                  <c:v>1.295</c:v>
                </c:pt>
                <c:pt idx="416">
                  <c:v>1.302</c:v>
                </c:pt>
                <c:pt idx="417">
                  <c:v>1.309</c:v>
                </c:pt>
                <c:pt idx="418">
                  <c:v>1.316</c:v>
                </c:pt>
                <c:pt idx="419">
                  <c:v>1.323</c:v>
                </c:pt>
                <c:pt idx="420">
                  <c:v>1.33</c:v>
                </c:pt>
                <c:pt idx="421">
                  <c:v>1.336</c:v>
                </c:pt>
                <c:pt idx="422">
                  <c:v>1.343</c:v>
                </c:pt>
                <c:pt idx="423">
                  <c:v>1.351</c:v>
                </c:pt>
                <c:pt idx="424">
                  <c:v>1.358</c:v>
                </c:pt>
                <c:pt idx="425">
                  <c:v>1.364</c:v>
                </c:pt>
                <c:pt idx="426">
                  <c:v>1.371</c:v>
                </c:pt>
                <c:pt idx="427">
                  <c:v>1.379</c:v>
                </c:pt>
                <c:pt idx="428">
                  <c:v>1.386</c:v>
                </c:pt>
                <c:pt idx="429">
                  <c:v>1.393</c:v>
                </c:pt>
                <c:pt idx="430">
                  <c:v>1.401</c:v>
                </c:pt>
                <c:pt idx="431">
                  <c:v>1.408</c:v>
                </c:pt>
                <c:pt idx="432">
                  <c:v>1.415</c:v>
                </c:pt>
                <c:pt idx="433">
                  <c:v>1.421</c:v>
                </c:pt>
                <c:pt idx="434">
                  <c:v>1.429</c:v>
                </c:pt>
                <c:pt idx="435">
                  <c:v>1.436</c:v>
                </c:pt>
                <c:pt idx="436">
                  <c:v>1.443</c:v>
                </c:pt>
                <c:pt idx="437">
                  <c:v>1.45</c:v>
                </c:pt>
                <c:pt idx="438">
                  <c:v>1.458</c:v>
                </c:pt>
                <c:pt idx="439">
                  <c:v>1.465</c:v>
                </c:pt>
                <c:pt idx="440">
                  <c:v>1.471</c:v>
                </c:pt>
                <c:pt idx="441">
                  <c:v>1.478</c:v>
                </c:pt>
                <c:pt idx="442">
                  <c:v>1.485</c:v>
                </c:pt>
                <c:pt idx="443">
                  <c:v>1.491</c:v>
                </c:pt>
                <c:pt idx="444">
                  <c:v>1.5</c:v>
                </c:pt>
                <c:pt idx="445">
                  <c:v>1.507</c:v>
                </c:pt>
                <c:pt idx="446">
                  <c:v>1.513</c:v>
                </c:pt>
                <c:pt idx="447">
                  <c:v>1.521</c:v>
                </c:pt>
                <c:pt idx="448">
                  <c:v>1.528</c:v>
                </c:pt>
                <c:pt idx="449">
                  <c:v>1.535</c:v>
                </c:pt>
                <c:pt idx="450">
                  <c:v>1.541</c:v>
                </c:pt>
                <c:pt idx="451">
                  <c:v>1.549</c:v>
                </c:pt>
                <c:pt idx="452">
                  <c:v>1.557</c:v>
                </c:pt>
                <c:pt idx="453">
                  <c:v>1.563</c:v>
                </c:pt>
                <c:pt idx="454">
                  <c:v>1.57</c:v>
                </c:pt>
                <c:pt idx="455">
                  <c:v>1.578</c:v>
                </c:pt>
                <c:pt idx="456">
                  <c:v>1.585</c:v>
                </c:pt>
                <c:pt idx="457">
                  <c:v>1.591</c:v>
                </c:pt>
                <c:pt idx="458">
                  <c:v>1.598</c:v>
                </c:pt>
                <c:pt idx="459">
                  <c:v>1.606</c:v>
                </c:pt>
                <c:pt idx="460">
                  <c:v>1.612</c:v>
                </c:pt>
                <c:pt idx="461">
                  <c:v>1.618</c:v>
                </c:pt>
                <c:pt idx="462">
                  <c:v>1.626</c:v>
                </c:pt>
                <c:pt idx="463">
                  <c:v>1.634</c:v>
                </c:pt>
                <c:pt idx="464">
                  <c:v>1.64</c:v>
                </c:pt>
                <c:pt idx="465">
                  <c:v>1.647</c:v>
                </c:pt>
                <c:pt idx="466">
                  <c:v>1.654</c:v>
                </c:pt>
                <c:pt idx="467">
                  <c:v>1.662</c:v>
                </c:pt>
                <c:pt idx="468">
                  <c:v>1.669</c:v>
                </c:pt>
                <c:pt idx="469">
                  <c:v>1.676</c:v>
                </c:pt>
                <c:pt idx="470">
                  <c:v>1.683</c:v>
                </c:pt>
                <c:pt idx="471">
                  <c:v>1.689</c:v>
                </c:pt>
                <c:pt idx="472">
                  <c:v>1.698</c:v>
                </c:pt>
                <c:pt idx="473">
                  <c:v>1.703</c:v>
                </c:pt>
                <c:pt idx="474">
                  <c:v>1.71</c:v>
                </c:pt>
                <c:pt idx="475">
                  <c:v>1.717</c:v>
                </c:pt>
                <c:pt idx="476">
                  <c:v>1.725</c:v>
                </c:pt>
                <c:pt idx="477">
                  <c:v>1.731</c:v>
                </c:pt>
                <c:pt idx="478">
                  <c:v>1.739</c:v>
                </c:pt>
                <c:pt idx="479">
                  <c:v>1.746</c:v>
                </c:pt>
                <c:pt idx="480">
                  <c:v>1.752</c:v>
                </c:pt>
                <c:pt idx="481">
                  <c:v>1.759</c:v>
                </c:pt>
                <c:pt idx="482">
                  <c:v>1.766</c:v>
                </c:pt>
                <c:pt idx="483">
                  <c:v>1.773</c:v>
                </c:pt>
                <c:pt idx="484">
                  <c:v>1.781</c:v>
                </c:pt>
                <c:pt idx="485">
                  <c:v>1.786</c:v>
                </c:pt>
                <c:pt idx="486">
                  <c:v>1.794</c:v>
                </c:pt>
                <c:pt idx="487">
                  <c:v>1.8</c:v>
                </c:pt>
                <c:pt idx="488">
                  <c:v>1.808</c:v>
                </c:pt>
                <c:pt idx="489">
                  <c:v>1.815</c:v>
                </c:pt>
                <c:pt idx="490">
                  <c:v>1.821</c:v>
                </c:pt>
                <c:pt idx="491">
                  <c:v>1.829</c:v>
                </c:pt>
              </c:numCache>
            </c:numRef>
          </c:xVal>
          <c:yVal>
            <c:numRef>
              <c:f>'22_11_2'!$F$23:$F$1568</c:f>
              <c:numCache>
                <c:formatCode>General</c:formatCode>
                <c:ptCount val="1546"/>
                <c:pt idx="0">
                  <c:v>0.0</c:v>
                </c:pt>
                <c:pt idx="1">
                  <c:v>0.0</c:v>
                </c:pt>
                <c:pt idx="2">
                  <c:v>-5.076142131979696</c:v>
                </c:pt>
                <c:pt idx="3">
                  <c:v>5.076142131979696</c:v>
                </c:pt>
                <c:pt idx="4">
                  <c:v>-5.076142131979696</c:v>
                </c:pt>
                <c:pt idx="5">
                  <c:v>-5.076142131979696</c:v>
                </c:pt>
                <c:pt idx="6">
                  <c:v>0.0</c:v>
                </c:pt>
                <c:pt idx="7">
                  <c:v>-5.076142131979696</c:v>
                </c:pt>
                <c:pt idx="8">
                  <c:v>0.0</c:v>
                </c:pt>
                <c:pt idx="9">
                  <c:v>0.0</c:v>
                </c:pt>
                <c:pt idx="10">
                  <c:v>-5.076142131979696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-5.076142131979696</c:v>
                </c:pt>
                <c:pt idx="17">
                  <c:v>0.0</c:v>
                </c:pt>
                <c:pt idx="18">
                  <c:v>-5.076142131979696</c:v>
                </c:pt>
                <c:pt idx="19">
                  <c:v>-5.076142131979696</c:v>
                </c:pt>
                <c:pt idx="20">
                  <c:v>0.0</c:v>
                </c:pt>
                <c:pt idx="21">
                  <c:v>-5.076142131979696</c:v>
                </c:pt>
                <c:pt idx="22">
                  <c:v>-5.076142131979696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-5.076142131979696</c:v>
                </c:pt>
                <c:pt idx="27">
                  <c:v>-5.076142131979696</c:v>
                </c:pt>
                <c:pt idx="28">
                  <c:v>-5.076142131979696</c:v>
                </c:pt>
                <c:pt idx="29">
                  <c:v>-5.076142131979696</c:v>
                </c:pt>
                <c:pt idx="30">
                  <c:v>0.0</c:v>
                </c:pt>
                <c:pt idx="31">
                  <c:v>-5.076142131979696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-5.076142131979696</c:v>
                </c:pt>
                <c:pt idx="36">
                  <c:v>5.076142131979696</c:v>
                </c:pt>
                <c:pt idx="37">
                  <c:v>-5.076142131979696</c:v>
                </c:pt>
                <c:pt idx="38">
                  <c:v>0.0</c:v>
                </c:pt>
                <c:pt idx="39">
                  <c:v>0.0</c:v>
                </c:pt>
                <c:pt idx="40">
                  <c:v>-5.076142131979696</c:v>
                </c:pt>
                <c:pt idx="41">
                  <c:v>5.076142131979696</c:v>
                </c:pt>
                <c:pt idx="42">
                  <c:v>-5.076142131979696</c:v>
                </c:pt>
                <c:pt idx="43">
                  <c:v>5.076142131979696</c:v>
                </c:pt>
                <c:pt idx="44">
                  <c:v>-5.076142131979696</c:v>
                </c:pt>
                <c:pt idx="45">
                  <c:v>0.0</c:v>
                </c:pt>
                <c:pt idx="46">
                  <c:v>-5.076142131979696</c:v>
                </c:pt>
                <c:pt idx="47">
                  <c:v>0.0</c:v>
                </c:pt>
                <c:pt idx="48">
                  <c:v>-5.076142131979696</c:v>
                </c:pt>
                <c:pt idx="49">
                  <c:v>5.076142131979696</c:v>
                </c:pt>
                <c:pt idx="50">
                  <c:v>-5.076142131979696</c:v>
                </c:pt>
                <c:pt idx="51">
                  <c:v>-5.076142131979696</c:v>
                </c:pt>
                <c:pt idx="52">
                  <c:v>5.076142131979696</c:v>
                </c:pt>
                <c:pt idx="53">
                  <c:v>0.0</c:v>
                </c:pt>
                <c:pt idx="54">
                  <c:v>0.0</c:v>
                </c:pt>
                <c:pt idx="55">
                  <c:v>-5.076142131979696</c:v>
                </c:pt>
                <c:pt idx="56">
                  <c:v>-5.076142131979696</c:v>
                </c:pt>
                <c:pt idx="57">
                  <c:v>0.0</c:v>
                </c:pt>
                <c:pt idx="58">
                  <c:v>-5.076142131979696</c:v>
                </c:pt>
                <c:pt idx="59">
                  <c:v>-5.076142131979696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-5.076142131979696</c:v>
                </c:pt>
                <c:pt idx="65">
                  <c:v>-5.076142131979696</c:v>
                </c:pt>
                <c:pt idx="66">
                  <c:v>0.0</c:v>
                </c:pt>
                <c:pt idx="67">
                  <c:v>5.076142131979696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-5.076142131979696</c:v>
                </c:pt>
                <c:pt idx="72">
                  <c:v>0.0</c:v>
                </c:pt>
                <c:pt idx="73">
                  <c:v>-5.076142131979696</c:v>
                </c:pt>
                <c:pt idx="74">
                  <c:v>0.0</c:v>
                </c:pt>
                <c:pt idx="75">
                  <c:v>-5.076142131979696</c:v>
                </c:pt>
                <c:pt idx="76">
                  <c:v>0.0</c:v>
                </c:pt>
                <c:pt idx="77">
                  <c:v>-5.076142131979696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5.076142131979696</c:v>
                </c:pt>
                <c:pt idx="83">
                  <c:v>-5.076142131979696</c:v>
                </c:pt>
                <c:pt idx="84">
                  <c:v>-5.076142131979696</c:v>
                </c:pt>
                <c:pt idx="85">
                  <c:v>0.0</c:v>
                </c:pt>
                <c:pt idx="86">
                  <c:v>0.0</c:v>
                </c:pt>
                <c:pt idx="87">
                  <c:v>-5.076142131979696</c:v>
                </c:pt>
                <c:pt idx="88">
                  <c:v>-5.076142131979696</c:v>
                </c:pt>
                <c:pt idx="89">
                  <c:v>-5.076142131979696</c:v>
                </c:pt>
                <c:pt idx="90">
                  <c:v>0.0</c:v>
                </c:pt>
                <c:pt idx="91">
                  <c:v>-5.076142131979696</c:v>
                </c:pt>
                <c:pt idx="92">
                  <c:v>0.0</c:v>
                </c:pt>
                <c:pt idx="93">
                  <c:v>-5.076142131979696</c:v>
                </c:pt>
                <c:pt idx="94">
                  <c:v>5.076142131979696</c:v>
                </c:pt>
                <c:pt idx="95">
                  <c:v>0.0</c:v>
                </c:pt>
                <c:pt idx="96">
                  <c:v>-5.076142131979696</c:v>
                </c:pt>
                <c:pt idx="97">
                  <c:v>0.0</c:v>
                </c:pt>
                <c:pt idx="98">
                  <c:v>-5.076142131979696</c:v>
                </c:pt>
                <c:pt idx="99">
                  <c:v>10.1522842639594</c:v>
                </c:pt>
                <c:pt idx="100">
                  <c:v>15.2284263959391</c:v>
                </c:pt>
                <c:pt idx="101">
                  <c:v>15.2284263959391</c:v>
                </c:pt>
                <c:pt idx="102">
                  <c:v>5.076142131979696</c:v>
                </c:pt>
                <c:pt idx="103">
                  <c:v>15.2284263959391</c:v>
                </c:pt>
                <c:pt idx="104">
                  <c:v>15.2284263959391</c:v>
                </c:pt>
                <c:pt idx="105">
                  <c:v>25.38071065989848</c:v>
                </c:pt>
                <c:pt idx="106">
                  <c:v>20.30456852791878</c:v>
                </c:pt>
                <c:pt idx="107">
                  <c:v>25.38071065989848</c:v>
                </c:pt>
                <c:pt idx="108">
                  <c:v>40.60913705583755</c:v>
                </c:pt>
                <c:pt idx="109">
                  <c:v>35.53299492385787</c:v>
                </c:pt>
                <c:pt idx="110">
                  <c:v>35.53299492385787</c:v>
                </c:pt>
                <c:pt idx="111">
                  <c:v>35.53299492385787</c:v>
                </c:pt>
                <c:pt idx="112">
                  <c:v>45.68527918781725</c:v>
                </c:pt>
                <c:pt idx="113">
                  <c:v>45.68527918781725</c:v>
                </c:pt>
                <c:pt idx="114">
                  <c:v>65.98984771573605</c:v>
                </c:pt>
                <c:pt idx="115">
                  <c:v>55.83756345177663</c:v>
                </c:pt>
                <c:pt idx="116">
                  <c:v>60.91370558375634</c:v>
                </c:pt>
                <c:pt idx="117">
                  <c:v>76.14213197969542</c:v>
                </c:pt>
                <c:pt idx="118">
                  <c:v>71.06598984771574</c:v>
                </c:pt>
                <c:pt idx="119">
                  <c:v>76.14213197969542</c:v>
                </c:pt>
                <c:pt idx="120">
                  <c:v>76.14213197969542</c:v>
                </c:pt>
                <c:pt idx="121">
                  <c:v>81.21827411167513</c:v>
                </c:pt>
                <c:pt idx="122">
                  <c:v>86.29441624365481</c:v>
                </c:pt>
                <c:pt idx="123">
                  <c:v>86.29441624365481</c:v>
                </c:pt>
                <c:pt idx="124">
                  <c:v>96.44670050761421</c:v>
                </c:pt>
                <c:pt idx="125">
                  <c:v>96.44670050761421</c:v>
                </c:pt>
                <c:pt idx="126">
                  <c:v>106.5989847715736</c:v>
                </c:pt>
                <c:pt idx="127">
                  <c:v>106.5989847715736</c:v>
                </c:pt>
                <c:pt idx="128">
                  <c:v>111.6751269035533</c:v>
                </c:pt>
                <c:pt idx="129">
                  <c:v>126.9035532994924</c:v>
                </c:pt>
                <c:pt idx="130">
                  <c:v>121.8274111675127</c:v>
                </c:pt>
                <c:pt idx="131">
                  <c:v>131.9796954314721</c:v>
                </c:pt>
                <c:pt idx="132">
                  <c:v>137.0558375634518</c:v>
                </c:pt>
                <c:pt idx="133">
                  <c:v>131.9796954314721</c:v>
                </c:pt>
                <c:pt idx="134">
                  <c:v>147.2081218274112</c:v>
                </c:pt>
                <c:pt idx="135">
                  <c:v>147.2081218274112</c:v>
                </c:pt>
                <c:pt idx="136">
                  <c:v>162.4365482233503</c:v>
                </c:pt>
                <c:pt idx="137">
                  <c:v>162.4365482233503</c:v>
                </c:pt>
                <c:pt idx="138">
                  <c:v>162.4365482233503</c:v>
                </c:pt>
                <c:pt idx="139">
                  <c:v>157.3604060913706</c:v>
                </c:pt>
                <c:pt idx="140">
                  <c:v>157.3604060913706</c:v>
                </c:pt>
                <c:pt idx="141">
                  <c:v>167.51269035533</c:v>
                </c:pt>
                <c:pt idx="142">
                  <c:v>172.5888324873096</c:v>
                </c:pt>
                <c:pt idx="143">
                  <c:v>182.741116751269</c:v>
                </c:pt>
                <c:pt idx="144">
                  <c:v>182.741116751269</c:v>
                </c:pt>
                <c:pt idx="145">
                  <c:v>182.741116751269</c:v>
                </c:pt>
                <c:pt idx="146">
                  <c:v>197.9695431472081</c:v>
                </c:pt>
                <c:pt idx="147">
                  <c:v>197.9695431472081</c:v>
                </c:pt>
                <c:pt idx="148">
                  <c:v>208.1218274111675</c:v>
                </c:pt>
                <c:pt idx="149">
                  <c:v>208.1218274111675</c:v>
                </c:pt>
                <c:pt idx="150">
                  <c:v>208.1218274111675</c:v>
                </c:pt>
                <c:pt idx="151">
                  <c:v>228.4263959390863</c:v>
                </c:pt>
                <c:pt idx="152">
                  <c:v>223.3502538071066</c:v>
                </c:pt>
                <c:pt idx="153">
                  <c:v>218.2741116751269</c:v>
                </c:pt>
                <c:pt idx="154">
                  <c:v>223.3502538071066</c:v>
                </c:pt>
                <c:pt idx="155">
                  <c:v>238.5786802030457</c:v>
                </c:pt>
                <c:pt idx="156">
                  <c:v>233.502538071066</c:v>
                </c:pt>
                <c:pt idx="157">
                  <c:v>238.5786802030457</c:v>
                </c:pt>
                <c:pt idx="158">
                  <c:v>233.502538071066</c:v>
                </c:pt>
                <c:pt idx="159">
                  <c:v>233.502538071066</c:v>
                </c:pt>
                <c:pt idx="160">
                  <c:v>228.4263959390863</c:v>
                </c:pt>
                <c:pt idx="161">
                  <c:v>238.5786802030457</c:v>
                </c:pt>
                <c:pt idx="162">
                  <c:v>233.502538071066</c:v>
                </c:pt>
                <c:pt idx="163">
                  <c:v>233.502538071066</c:v>
                </c:pt>
                <c:pt idx="164">
                  <c:v>233.502538071066</c:v>
                </c:pt>
                <c:pt idx="165">
                  <c:v>233.502538071066</c:v>
                </c:pt>
                <c:pt idx="166">
                  <c:v>233.502538071066</c:v>
                </c:pt>
                <c:pt idx="167">
                  <c:v>233.502538071066</c:v>
                </c:pt>
                <c:pt idx="168">
                  <c:v>233.502538071066</c:v>
                </c:pt>
                <c:pt idx="169">
                  <c:v>233.502538071066</c:v>
                </c:pt>
                <c:pt idx="170">
                  <c:v>233.502538071066</c:v>
                </c:pt>
                <c:pt idx="171">
                  <c:v>233.502538071066</c:v>
                </c:pt>
                <c:pt idx="172">
                  <c:v>233.502538071066</c:v>
                </c:pt>
                <c:pt idx="173">
                  <c:v>238.5786802030457</c:v>
                </c:pt>
                <c:pt idx="174">
                  <c:v>238.5786802030457</c:v>
                </c:pt>
                <c:pt idx="175">
                  <c:v>243.6548223350254</c:v>
                </c:pt>
                <c:pt idx="176">
                  <c:v>248.7309644670051</c:v>
                </c:pt>
                <c:pt idx="177">
                  <c:v>248.7309644670051</c:v>
                </c:pt>
                <c:pt idx="178">
                  <c:v>243.6548223350254</c:v>
                </c:pt>
                <c:pt idx="179">
                  <c:v>243.6548223350254</c:v>
                </c:pt>
                <c:pt idx="180">
                  <c:v>248.7309644670051</c:v>
                </c:pt>
                <c:pt idx="181">
                  <c:v>258.8832487309645</c:v>
                </c:pt>
                <c:pt idx="182">
                  <c:v>258.8832487309645</c:v>
                </c:pt>
                <c:pt idx="183">
                  <c:v>274.1116751269035</c:v>
                </c:pt>
                <c:pt idx="184">
                  <c:v>269.0355329949239</c:v>
                </c:pt>
                <c:pt idx="185">
                  <c:v>284.263959390863</c:v>
                </c:pt>
                <c:pt idx="186">
                  <c:v>279.1878172588832</c:v>
                </c:pt>
                <c:pt idx="187">
                  <c:v>294.4162436548223</c:v>
                </c:pt>
                <c:pt idx="188">
                  <c:v>294.4162436548223</c:v>
                </c:pt>
                <c:pt idx="189">
                  <c:v>309.6446700507615</c:v>
                </c:pt>
                <c:pt idx="190">
                  <c:v>309.6446700507615</c:v>
                </c:pt>
                <c:pt idx="191">
                  <c:v>319.7969543147208</c:v>
                </c:pt>
                <c:pt idx="192">
                  <c:v>319.7969543147208</c:v>
                </c:pt>
                <c:pt idx="193">
                  <c:v>335.0253807106599</c:v>
                </c:pt>
                <c:pt idx="194">
                  <c:v>335.0253807106599</c:v>
                </c:pt>
                <c:pt idx="195">
                  <c:v>340.1015228426396</c:v>
                </c:pt>
                <c:pt idx="196">
                  <c:v>345.1776649746193</c:v>
                </c:pt>
                <c:pt idx="197">
                  <c:v>355.3299492385786</c:v>
                </c:pt>
                <c:pt idx="198">
                  <c:v>360.4060913705584</c:v>
                </c:pt>
                <c:pt idx="199">
                  <c:v>370.5583756345178</c:v>
                </c:pt>
                <c:pt idx="200">
                  <c:v>375.6345177664974</c:v>
                </c:pt>
                <c:pt idx="201">
                  <c:v>380.7106598984772</c:v>
                </c:pt>
                <c:pt idx="202">
                  <c:v>390.8629441624365</c:v>
                </c:pt>
                <c:pt idx="203">
                  <c:v>395.9390862944162</c:v>
                </c:pt>
                <c:pt idx="204">
                  <c:v>411.1675126903553</c:v>
                </c:pt>
                <c:pt idx="205">
                  <c:v>406.0913705583756</c:v>
                </c:pt>
                <c:pt idx="206">
                  <c:v>416.243654822335</c:v>
                </c:pt>
                <c:pt idx="207">
                  <c:v>431.472081218274</c:v>
                </c:pt>
                <c:pt idx="208">
                  <c:v>436.5482233502538</c:v>
                </c:pt>
                <c:pt idx="209">
                  <c:v>446.7005076142132</c:v>
                </c:pt>
                <c:pt idx="210">
                  <c:v>451.7766497461928</c:v>
                </c:pt>
                <c:pt idx="211">
                  <c:v>461.9289340101522</c:v>
                </c:pt>
                <c:pt idx="212">
                  <c:v>461.9289340101522</c:v>
                </c:pt>
                <c:pt idx="213">
                  <c:v>472.0812182741116</c:v>
                </c:pt>
                <c:pt idx="214">
                  <c:v>482.233502538071</c:v>
                </c:pt>
                <c:pt idx="215">
                  <c:v>482.233502538071</c:v>
                </c:pt>
                <c:pt idx="216">
                  <c:v>492.3857868020305</c:v>
                </c:pt>
                <c:pt idx="217">
                  <c:v>492.3857868020305</c:v>
                </c:pt>
                <c:pt idx="218">
                  <c:v>507.6142131979695</c:v>
                </c:pt>
                <c:pt idx="219">
                  <c:v>502.5380710659898</c:v>
                </c:pt>
                <c:pt idx="220">
                  <c:v>522.8426395939083</c:v>
                </c:pt>
                <c:pt idx="221">
                  <c:v>532.994923857868</c:v>
                </c:pt>
                <c:pt idx="222">
                  <c:v>532.994923857868</c:v>
                </c:pt>
                <c:pt idx="223">
                  <c:v>543.1472081218274</c:v>
                </c:pt>
                <c:pt idx="224">
                  <c:v>543.1472081218274</c:v>
                </c:pt>
                <c:pt idx="225">
                  <c:v>553.2994923857868</c:v>
                </c:pt>
                <c:pt idx="226">
                  <c:v>558.3756345177665</c:v>
                </c:pt>
                <c:pt idx="227">
                  <c:v>573.6040609137056</c:v>
                </c:pt>
                <c:pt idx="228">
                  <c:v>573.6040609137056</c:v>
                </c:pt>
                <c:pt idx="229">
                  <c:v>583.756345177665</c:v>
                </c:pt>
                <c:pt idx="230">
                  <c:v>583.756345177665</c:v>
                </c:pt>
                <c:pt idx="231">
                  <c:v>593.9086294416244</c:v>
                </c:pt>
                <c:pt idx="232">
                  <c:v>593.9086294416244</c:v>
                </c:pt>
                <c:pt idx="233">
                  <c:v>609.1370558375634</c:v>
                </c:pt>
                <c:pt idx="234">
                  <c:v>604.0609137055835</c:v>
                </c:pt>
                <c:pt idx="235">
                  <c:v>624.3654822335026</c:v>
                </c:pt>
                <c:pt idx="236">
                  <c:v>619.289340101523</c:v>
                </c:pt>
                <c:pt idx="237">
                  <c:v>634.5177664974618</c:v>
                </c:pt>
                <c:pt idx="238">
                  <c:v>644.6700507614212</c:v>
                </c:pt>
                <c:pt idx="239">
                  <c:v>644.6700507614212</c:v>
                </c:pt>
                <c:pt idx="240">
                  <c:v>654.8223350253808</c:v>
                </c:pt>
                <c:pt idx="241">
                  <c:v>654.8223350253808</c:v>
                </c:pt>
                <c:pt idx="242">
                  <c:v>664.9746192893401</c:v>
                </c:pt>
                <c:pt idx="243">
                  <c:v>664.9746192893401</c:v>
                </c:pt>
                <c:pt idx="244">
                  <c:v>685.279187817259</c:v>
                </c:pt>
                <c:pt idx="245">
                  <c:v>685.279187817259</c:v>
                </c:pt>
                <c:pt idx="246">
                  <c:v>680.2030456852792</c:v>
                </c:pt>
                <c:pt idx="247">
                  <c:v>695.4314720812182</c:v>
                </c:pt>
                <c:pt idx="248">
                  <c:v>695.4314720812182</c:v>
                </c:pt>
                <c:pt idx="249">
                  <c:v>705.5837563451777</c:v>
                </c:pt>
                <c:pt idx="250">
                  <c:v>705.5837563451777</c:v>
                </c:pt>
                <c:pt idx="251">
                  <c:v>705.5837563451777</c:v>
                </c:pt>
                <c:pt idx="252">
                  <c:v>720.8121827411168</c:v>
                </c:pt>
                <c:pt idx="253">
                  <c:v>715.736040609137</c:v>
                </c:pt>
                <c:pt idx="254">
                  <c:v>730.964467005076</c:v>
                </c:pt>
                <c:pt idx="255">
                  <c:v>730.964467005076</c:v>
                </c:pt>
                <c:pt idx="256">
                  <c:v>741.1167512690357</c:v>
                </c:pt>
                <c:pt idx="257">
                  <c:v>741.1167512690357</c:v>
                </c:pt>
                <c:pt idx="258">
                  <c:v>756.3451776649746</c:v>
                </c:pt>
                <c:pt idx="259">
                  <c:v>756.3451776649746</c:v>
                </c:pt>
                <c:pt idx="260">
                  <c:v>766.4974619289341</c:v>
                </c:pt>
                <c:pt idx="261">
                  <c:v>766.4974619289341</c:v>
                </c:pt>
                <c:pt idx="262">
                  <c:v>781.7258883248731</c:v>
                </c:pt>
                <c:pt idx="263">
                  <c:v>776.6497461928934</c:v>
                </c:pt>
                <c:pt idx="264">
                  <c:v>796.9543147208122</c:v>
                </c:pt>
                <c:pt idx="265">
                  <c:v>791.8781725888326</c:v>
                </c:pt>
                <c:pt idx="266">
                  <c:v>807.1065989847715</c:v>
                </c:pt>
                <c:pt idx="267">
                  <c:v>807.1065989847715</c:v>
                </c:pt>
                <c:pt idx="268">
                  <c:v>817.258883248731</c:v>
                </c:pt>
                <c:pt idx="269">
                  <c:v>817.258883248731</c:v>
                </c:pt>
                <c:pt idx="270">
                  <c:v>832.48730964467</c:v>
                </c:pt>
                <c:pt idx="271">
                  <c:v>827.4111675126904</c:v>
                </c:pt>
                <c:pt idx="272">
                  <c:v>847.715736040609</c:v>
                </c:pt>
                <c:pt idx="273">
                  <c:v>842.6395939086295</c:v>
                </c:pt>
                <c:pt idx="274">
                  <c:v>857.8680203045683</c:v>
                </c:pt>
                <c:pt idx="275">
                  <c:v>862.9441624365483</c:v>
                </c:pt>
                <c:pt idx="276">
                  <c:v>868.020304568528</c:v>
                </c:pt>
                <c:pt idx="277">
                  <c:v>878.1725888324873</c:v>
                </c:pt>
                <c:pt idx="278">
                  <c:v>893.4010152284264</c:v>
                </c:pt>
                <c:pt idx="279">
                  <c:v>893.4010152284264</c:v>
                </c:pt>
                <c:pt idx="280">
                  <c:v>903.5532994923857</c:v>
                </c:pt>
                <c:pt idx="281">
                  <c:v>918.7817258883249</c:v>
                </c:pt>
                <c:pt idx="282">
                  <c:v>918.7817258883249</c:v>
                </c:pt>
                <c:pt idx="283">
                  <c:v>928.9340101522843</c:v>
                </c:pt>
                <c:pt idx="284">
                  <c:v>928.9340101522843</c:v>
                </c:pt>
                <c:pt idx="285">
                  <c:v>939.0862944162436</c:v>
                </c:pt>
                <c:pt idx="286">
                  <c:v>954.3147208121828</c:v>
                </c:pt>
                <c:pt idx="287">
                  <c:v>949.2385786802031</c:v>
                </c:pt>
                <c:pt idx="288">
                  <c:v>964.4670050761421</c:v>
                </c:pt>
                <c:pt idx="289">
                  <c:v>979.6954314720813</c:v>
                </c:pt>
                <c:pt idx="290">
                  <c:v>974.6192893401015</c:v>
                </c:pt>
                <c:pt idx="291">
                  <c:v>989.8477157360405</c:v>
                </c:pt>
                <c:pt idx="292">
                  <c:v>989.8477157360405</c:v>
                </c:pt>
                <c:pt idx="293">
                  <c:v>1000.0</c:v>
                </c:pt>
                <c:pt idx="294">
                  <c:v>1000.0</c:v>
                </c:pt>
                <c:pt idx="295">
                  <c:v>1015.228426395939</c:v>
                </c:pt>
                <c:pt idx="296">
                  <c:v>1015.228426395939</c:v>
                </c:pt>
                <c:pt idx="297">
                  <c:v>1030.456852791878</c:v>
                </c:pt>
                <c:pt idx="298">
                  <c:v>1030.456852791878</c:v>
                </c:pt>
                <c:pt idx="299">
                  <c:v>1040.609137055838</c:v>
                </c:pt>
                <c:pt idx="300">
                  <c:v>1040.609137055838</c:v>
                </c:pt>
                <c:pt idx="301">
                  <c:v>1050.761421319797</c:v>
                </c:pt>
                <c:pt idx="302">
                  <c:v>1050.761421319797</c:v>
                </c:pt>
                <c:pt idx="303">
                  <c:v>1065.989847715736</c:v>
                </c:pt>
                <c:pt idx="304">
                  <c:v>1071.065989847716</c:v>
                </c:pt>
                <c:pt idx="305">
                  <c:v>1071.065989847716</c:v>
                </c:pt>
                <c:pt idx="306">
                  <c:v>1081.218274111675</c:v>
                </c:pt>
                <c:pt idx="307">
                  <c:v>1081.218274111675</c:v>
                </c:pt>
                <c:pt idx="308">
                  <c:v>1091.370558375635</c:v>
                </c:pt>
                <c:pt idx="309">
                  <c:v>1091.370558375635</c:v>
                </c:pt>
                <c:pt idx="310">
                  <c:v>1101.522842639594</c:v>
                </c:pt>
                <c:pt idx="311">
                  <c:v>1101.522842639594</c:v>
                </c:pt>
                <c:pt idx="312">
                  <c:v>1106.598984771574</c:v>
                </c:pt>
                <c:pt idx="313">
                  <c:v>1111.675126903553</c:v>
                </c:pt>
                <c:pt idx="314">
                  <c:v>1111.675126903553</c:v>
                </c:pt>
                <c:pt idx="315">
                  <c:v>1126.903553299492</c:v>
                </c:pt>
                <c:pt idx="316">
                  <c:v>1131.979695431472</c:v>
                </c:pt>
                <c:pt idx="317">
                  <c:v>1142.131979695431</c:v>
                </c:pt>
                <c:pt idx="318">
                  <c:v>1142.131979695431</c:v>
                </c:pt>
                <c:pt idx="319">
                  <c:v>1137.055837563452</c:v>
                </c:pt>
                <c:pt idx="320">
                  <c:v>1142.131979695431</c:v>
                </c:pt>
                <c:pt idx="321">
                  <c:v>1152.284263959391</c:v>
                </c:pt>
                <c:pt idx="322">
                  <c:v>1152.284263959391</c:v>
                </c:pt>
                <c:pt idx="323">
                  <c:v>1162.43654822335</c:v>
                </c:pt>
                <c:pt idx="324">
                  <c:v>1167.51269035533</c:v>
                </c:pt>
                <c:pt idx="325">
                  <c:v>1162.43654822335</c:v>
                </c:pt>
                <c:pt idx="326">
                  <c:v>1177.664974619289</c:v>
                </c:pt>
                <c:pt idx="327">
                  <c:v>1177.664974619289</c:v>
                </c:pt>
                <c:pt idx="328">
                  <c:v>1177.664974619289</c:v>
                </c:pt>
                <c:pt idx="329">
                  <c:v>1177.664974619289</c:v>
                </c:pt>
                <c:pt idx="330">
                  <c:v>1192.893401015228</c:v>
                </c:pt>
                <c:pt idx="331">
                  <c:v>1192.893401015228</c:v>
                </c:pt>
                <c:pt idx="332">
                  <c:v>1187.81725888325</c:v>
                </c:pt>
                <c:pt idx="333">
                  <c:v>1203.045685279188</c:v>
                </c:pt>
                <c:pt idx="334">
                  <c:v>1203.045685279188</c:v>
                </c:pt>
                <c:pt idx="335">
                  <c:v>1203.045685279188</c:v>
                </c:pt>
                <c:pt idx="336">
                  <c:v>1213.197969543147</c:v>
                </c:pt>
                <c:pt idx="337">
                  <c:v>1213.197969543147</c:v>
                </c:pt>
                <c:pt idx="338">
                  <c:v>1218.274111675127</c:v>
                </c:pt>
                <c:pt idx="339">
                  <c:v>1218.274111675127</c:v>
                </c:pt>
                <c:pt idx="340">
                  <c:v>1228.426395939086</c:v>
                </c:pt>
                <c:pt idx="341">
                  <c:v>1228.426395939086</c:v>
                </c:pt>
                <c:pt idx="342">
                  <c:v>1228.426395939086</c:v>
                </c:pt>
                <c:pt idx="343">
                  <c:v>1228.426395939086</c:v>
                </c:pt>
                <c:pt idx="344">
                  <c:v>1233.502538071066</c:v>
                </c:pt>
                <c:pt idx="345">
                  <c:v>1238.578680203046</c:v>
                </c:pt>
                <c:pt idx="346">
                  <c:v>1243.654822335026</c:v>
                </c:pt>
                <c:pt idx="347">
                  <c:v>1243.654822335026</c:v>
                </c:pt>
                <c:pt idx="348">
                  <c:v>1243.654822335026</c:v>
                </c:pt>
                <c:pt idx="349">
                  <c:v>1253.807106598985</c:v>
                </c:pt>
                <c:pt idx="350">
                  <c:v>1248.730964467005</c:v>
                </c:pt>
                <c:pt idx="351">
                  <c:v>1253.807106598985</c:v>
                </c:pt>
                <c:pt idx="352">
                  <c:v>1253.807106598985</c:v>
                </c:pt>
                <c:pt idx="353">
                  <c:v>1253.807106598985</c:v>
                </c:pt>
                <c:pt idx="354">
                  <c:v>1263.959390862944</c:v>
                </c:pt>
                <c:pt idx="355">
                  <c:v>1263.959390862944</c:v>
                </c:pt>
                <c:pt idx="356">
                  <c:v>1263.959390862944</c:v>
                </c:pt>
                <c:pt idx="357">
                  <c:v>1263.959390862944</c:v>
                </c:pt>
                <c:pt idx="358">
                  <c:v>1263.959390862944</c:v>
                </c:pt>
                <c:pt idx="359">
                  <c:v>1263.959390862944</c:v>
                </c:pt>
                <c:pt idx="360">
                  <c:v>1274.111675126903</c:v>
                </c:pt>
                <c:pt idx="361">
                  <c:v>1274.111675126903</c:v>
                </c:pt>
                <c:pt idx="362">
                  <c:v>1279.187817258883</c:v>
                </c:pt>
                <c:pt idx="363">
                  <c:v>1279.187817258883</c:v>
                </c:pt>
                <c:pt idx="364">
                  <c:v>1274.111675126903</c:v>
                </c:pt>
                <c:pt idx="365">
                  <c:v>1289.340101522843</c:v>
                </c:pt>
                <c:pt idx="366">
                  <c:v>1284.263959390863</c:v>
                </c:pt>
                <c:pt idx="367">
                  <c:v>1284.263959390863</c:v>
                </c:pt>
                <c:pt idx="368">
                  <c:v>1289.340101522843</c:v>
                </c:pt>
                <c:pt idx="369">
                  <c:v>1294.416243654822</c:v>
                </c:pt>
                <c:pt idx="370">
                  <c:v>1289.340101522843</c:v>
                </c:pt>
                <c:pt idx="371">
                  <c:v>1299.492385786802</c:v>
                </c:pt>
                <c:pt idx="372">
                  <c:v>1304.568527918782</c:v>
                </c:pt>
                <c:pt idx="373">
                  <c:v>1299.492385786802</c:v>
                </c:pt>
                <c:pt idx="374">
                  <c:v>1299.492385786802</c:v>
                </c:pt>
                <c:pt idx="375">
                  <c:v>1299.492385786802</c:v>
                </c:pt>
                <c:pt idx="376">
                  <c:v>1304.568527918782</c:v>
                </c:pt>
                <c:pt idx="377">
                  <c:v>1314.720812182741</c:v>
                </c:pt>
                <c:pt idx="378">
                  <c:v>1314.720812182741</c:v>
                </c:pt>
                <c:pt idx="379">
                  <c:v>1314.720812182741</c:v>
                </c:pt>
                <c:pt idx="380">
                  <c:v>1314.720812182741</c:v>
                </c:pt>
                <c:pt idx="381">
                  <c:v>1314.720812182741</c:v>
                </c:pt>
                <c:pt idx="382">
                  <c:v>1314.720812182741</c:v>
                </c:pt>
                <c:pt idx="383">
                  <c:v>1314.720812182741</c:v>
                </c:pt>
                <c:pt idx="384">
                  <c:v>1324.873096446701</c:v>
                </c:pt>
                <c:pt idx="385">
                  <c:v>1324.873096446701</c:v>
                </c:pt>
                <c:pt idx="386">
                  <c:v>1329.94923857868</c:v>
                </c:pt>
                <c:pt idx="387">
                  <c:v>1324.873096446701</c:v>
                </c:pt>
                <c:pt idx="388">
                  <c:v>1324.873096446701</c:v>
                </c:pt>
                <c:pt idx="389">
                  <c:v>1329.94923857868</c:v>
                </c:pt>
                <c:pt idx="390">
                  <c:v>1324.873096446701</c:v>
                </c:pt>
                <c:pt idx="391">
                  <c:v>1324.873096446701</c:v>
                </c:pt>
                <c:pt idx="392">
                  <c:v>1335.02538071066</c:v>
                </c:pt>
                <c:pt idx="393">
                  <c:v>1340.10152284264</c:v>
                </c:pt>
                <c:pt idx="394">
                  <c:v>1340.10152284264</c:v>
                </c:pt>
                <c:pt idx="395">
                  <c:v>1340.10152284264</c:v>
                </c:pt>
                <c:pt idx="396">
                  <c:v>1340.10152284264</c:v>
                </c:pt>
                <c:pt idx="397">
                  <c:v>1340.10152284264</c:v>
                </c:pt>
                <c:pt idx="398">
                  <c:v>1345.17766497462</c:v>
                </c:pt>
                <c:pt idx="399">
                  <c:v>1345.17766497462</c:v>
                </c:pt>
                <c:pt idx="400">
                  <c:v>1340.10152284264</c:v>
                </c:pt>
                <c:pt idx="401">
                  <c:v>1355.329949238579</c:v>
                </c:pt>
                <c:pt idx="402">
                  <c:v>1355.329949238579</c:v>
                </c:pt>
                <c:pt idx="403">
                  <c:v>1350.2538071066</c:v>
                </c:pt>
                <c:pt idx="404">
                  <c:v>1355.329949238579</c:v>
                </c:pt>
                <c:pt idx="405">
                  <c:v>1350.2538071066</c:v>
                </c:pt>
                <c:pt idx="406">
                  <c:v>1355.329949238579</c:v>
                </c:pt>
                <c:pt idx="407">
                  <c:v>1355.329949238579</c:v>
                </c:pt>
                <c:pt idx="408">
                  <c:v>1365.482233502538</c:v>
                </c:pt>
                <c:pt idx="409">
                  <c:v>1365.482233502538</c:v>
                </c:pt>
                <c:pt idx="410">
                  <c:v>1365.482233502538</c:v>
                </c:pt>
                <c:pt idx="411">
                  <c:v>1365.482233502538</c:v>
                </c:pt>
                <c:pt idx="412">
                  <c:v>1365.482233502538</c:v>
                </c:pt>
                <c:pt idx="413">
                  <c:v>1365.482233502538</c:v>
                </c:pt>
                <c:pt idx="414">
                  <c:v>1360.406091370558</c:v>
                </c:pt>
                <c:pt idx="415">
                  <c:v>1365.482233502538</c:v>
                </c:pt>
                <c:pt idx="416">
                  <c:v>1365.482233502538</c:v>
                </c:pt>
                <c:pt idx="417">
                  <c:v>1360.406091370558</c:v>
                </c:pt>
                <c:pt idx="418">
                  <c:v>1375.634517766498</c:v>
                </c:pt>
                <c:pt idx="419">
                  <c:v>1375.634517766498</c:v>
                </c:pt>
                <c:pt idx="420">
                  <c:v>1375.634517766498</c:v>
                </c:pt>
                <c:pt idx="421">
                  <c:v>1375.634517766498</c:v>
                </c:pt>
                <c:pt idx="422">
                  <c:v>1380.710659898477</c:v>
                </c:pt>
                <c:pt idx="423">
                  <c:v>1375.634517766498</c:v>
                </c:pt>
                <c:pt idx="424">
                  <c:v>1380.710659898477</c:v>
                </c:pt>
                <c:pt idx="425">
                  <c:v>1375.634517766498</c:v>
                </c:pt>
                <c:pt idx="426">
                  <c:v>1375.634517766498</c:v>
                </c:pt>
                <c:pt idx="427">
                  <c:v>1375.634517766498</c:v>
                </c:pt>
                <c:pt idx="428">
                  <c:v>1385.786802030457</c:v>
                </c:pt>
                <c:pt idx="429">
                  <c:v>1390.862944162437</c:v>
                </c:pt>
                <c:pt idx="430">
                  <c:v>1385.786802030457</c:v>
                </c:pt>
                <c:pt idx="431">
                  <c:v>1390.862944162437</c:v>
                </c:pt>
                <c:pt idx="432">
                  <c:v>1385.786802030457</c:v>
                </c:pt>
                <c:pt idx="433">
                  <c:v>1385.786802030457</c:v>
                </c:pt>
                <c:pt idx="434">
                  <c:v>1385.786802030457</c:v>
                </c:pt>
                <c:pt idx="435">
                  <c:v>1385.786802030457</c:v>
                </c:pt>
                <c:pt idx="436">
                  <c:v>1385.786802030457</c:v>
                </c:pt>
                <c:pt idx="437">
                  <c:v>1385.786802030457</c:v>
                </c:pt>
                <c:pt idx="438">
                  <c:v>1390.862944162437</c:v>
                </c:pt>
                <c:pt idx="439">
                  <c:v>1390.862944162437</c:v>
                </c:pt>
                <c:pt idx="440">
                  <c:v>1401.015228426396</c:v>
                </c:pt>
                <c:pt idx="441">
                  <c:v>1395.939086294416</c:v>
                </c:pt>
                <c:pt idx="442">
                  <c:v>1401.015228426396</c:v>
                </c:pt>
                <c:pt idx="443">
                  <c:v>1401.015228426396</c:v>
                </c:pt>
                <c:pt idx="444">
                  <c:v>1401.015228426396</c:v>
                </c:pt>
                <c:pt idx="445">
                  <c:v>1401.015228426396</c:v>
                </c:pt>
                <c:pt idx="446">
                  <c:v>1401.015228426396</c:v>
                </c:pt>
                <c:pt idx="447">
                  <c:v>1395.939086294416</c:v>
                </c:pt>
                <c:pt idx="448">
                  <c:v>1406.091370558376</c:v>
                </c:pt>
                <c:pt idx="449">
                  <c:v>1401.015228426396</c:v>
                </c:pt>
                <c:pt idx="450">
                  <c:v>1401.015228426396</c:v>
                </c:pt>
                <c:pt idx="451">
                  <c:v>1401.015228426396</c:v>
                </c:pt>
                <c:pt idx="452">
                  <c:v>1416.243654822335</c:v>
                </c:pt>
                <c:pt idx="453">
                  <c:v>1416.243654822335</c:v>
                </c:pt>
                <c:pt idx="454">
                  <c:v>1411.167512690355</c:v>
                </c:pt>
                <c:pt idx="455">
                  <c:v>1416.243654822335</c:v>
                </c:pt>
                <c:pt idx="456">
                  <c:v>1416.243654822335</c:v>
                </c:pt>
                <c:pt idx="457">
                  <c:v>1411.167512690355</c:v>
                </c:pt>
                <c:pt idx="458">
                  <c:v>1416.243654822335</c:v>
                </c:pt>
                <c:pt idx="459">
                  <c:v>1411.167512690355</c:v>
                </c:pt>
                <c:pt idx="460">
                  <c:v>1416.243654822335</c:v>
                </c:pt>
                <c:pt idx="461">
                  <c:v>1416.243654822335</c:v>
                </c:pt>
                <c:pt idx="462">
                  <c:v>1416.243654822335</c:v>
                </c:pt>
                <c:pt idx="463">
                  <c:v>1411.167512690355</c:v>
                </c:pt>
                <c:pt idx="464">
                  <c:v>1416.243654822335</c:v>
                </c:pt>
                <c:pt idx="465">
                  <c:v>1416.243654822335</c:v>
                </c:pt>
                <c:pt idx="466">
                  <c:v>1416.243654822335</c:v>
                </c:pt>
                <c:pt idx="467">
                  <c:v>1416.243654822335</c:v>
                </c:pt>
                <c:pt idx="468">
                  <c:v>1426.395939086294</c:v>
                </c:pt>
                <c:pt idx="469">
                  <c:v>1426.395939086294</c:v>
                </c:pt>
                <c:pt idx="470">
                  <c:v>1426.395939086294</c:v>
                </c:pt>
                <c:pt idx="471">
                  <c:v>1426.395939086294</c:v>
                </c:pt>
                <c:pt idx="472">
                  <c:v>1426.395939086294</c:v>
                </c:pt>
                <c:pt idx="473">
                  <c:v>1421.319796954315</c:v>
                </c:pt>
                <c:pt idx="474">
                  <c:v>1426.395939086294</c:v>
                </c:pt>
                <c:pt idx="475">
                  <c:v>1421.319796954315</c:v>
                </c:pt>
                <c:pt idx="476">
                  <c:v>1426.395939086294</c:v>
                </c:pt>
                <c:pt idx="477">
                  <c:v>1426.395939086294</c:v>
                </c:pt>
                <c:pt idx="478">
                  <c:v>1426.395939086294</c:v>
                </c:pt>
                <c:pt idx="479">
                  <c:v>1426.395939086294</c:v>
                </c:pt>
                <c:pt idx="480">
                  <c:v>1426.395939086294</c:v>
                </c:pt>
                <c:pt idx="481">
                  <c:v>1426.395939086294</c:v>
                </c:pt>
                <c:pt idx="482">
                  <c:v>1426.395939086294</c:v>
                </c:pt>
                <c:pt idx="483">
                  <c:v>1426.395939086294</c:v>
                </c:pt>
                <c:pt idx="484">
                  <c:v>1441.624365482234</c:v>
                </c:pt>
                <c:pt idx="485">
                  <c:v>1436.548223350254</c:v>
                </c:pt>
                <c:pt idx="486">
                  <c:v>1436.548223350254</c:v>
                </c:pt>
                <c:pt idx="487">
                  <c:v>1436.548223350254</c:v>
                </c:pt>
                <c:pt idx="488">
                  <c:v>1436.548223350254</c:v>
                </c:pt>
                <c:pt idx="489">
                  <c:v>1436.548223350254</c:v>
                </c:pt>
                <c:pt idx="490">
                  <c:v>1436.548223350254</c:v>
                </c:pt>
                <c:pt idx="491">
                  <c:v>1441.624365482234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'13_11_2'!$T$2</c:f>
              <c:strCache>
                <c:ptCount val="1"/>
                <c:pt idx="0">
                  <c:v>Barre</c:v>
                </c:pt>
              </c:strCache>
            </c:strRef>
          </c:tx>
          <c:spPr>
            <a:ln w="25400">
              <a:solidFill>
                <a:srgbClr val="808080"/>
              </a:solidFill>
              <a:prstDash val="solid"/>
            </a:ln>
          </c:spPr>
          <c:marker>
            <c:symbol val="none"/>
          </c:marker>
          <c:xVal>
            <c:numRef>
              <c:f>'13_11_2'!$E$23:$E$1568</c:f>
              <c:numCache>
                <c:formatCode>General</c:formatCode>
                <c:ptCount val="1546"/>
                <c:pt idx="0">
                  <c:v>0.001</c:v>
                </c:pt>
                <c:pt idx="1">
                  <c:v>0.002</c:v>
                </c:pt>
                <c:pt idx="2">
                  <c:v>0.002</c:v>
                </c:pt>
                <c:pt idx="3">
                  <c:v>0.002</c:v>
                </c:pt>
                <c:pt idx="4">
                  <c:v>0.001</c:v>
                </c:pt>
                <c:pt idx="5">
                  <c:v>0.002</c:v>
                </c:pt>
                <c:pt idx="6">
                  <c:v>0.001</c:v>
                </c:pt>
                <c:pt idx="7">
                  <c:v>0.002</c:v>
                </c:pt>
                <c:pt idx="8">
                  <c:v>0.002</c:v>
                </c:pt>
                <c:pt idx="9">
                  <c:v>0.002</c:v>
                </c:pt>
                <c:pt idx="10">
                  <c:v>0.002</c:v>
                </c:pt>
                <c:pt idx="11">
                  <c:v>0.002</c:v>
                </c:pt>
                <c:pt idx="12">
                  <c:v>0.002</c:v>
                </c:pt>
                <c:pt idx="13">
                  <c:v>0.001</c:v>
                </c:pt>
                <c:pt idx="14">
                  <c:v>0.001</c:v>
                </c:pt>
                <c:pt idx="15">
                  <c:v>0.002</c:v>
                </c:pt>
                <c:pt idx="16">
                  <c:v>0.002</c:v>
                </c:pt>
                <c:pt idx="17">
                  <c:v>0.002</c:v>
                </c:pt>
                <c:pt idx="18">
                  <c:v>0.002</c:v>
                </c:pt>
                <c:pt idx="19">
                  <c:v>0.002</c:v>
                </c:pt>
                <c:pt idx="20">
                  <c:v>0.002</c:v>
                </c:pt>
                <c:pt idx="21">
                  <c:v>0.002</c:v>
                </c:pt>
                <c:pt idx="22">
                  <c:v>0.002</c:v>
                </c:pt>
                <c:pt idx="23">
                  <c:v>0.002</c:v>
                </c:pt>
                <c:pt idx="24">
                  <c:v>0.002</c:v>
                </c:pt>
                <c:pt idx="25">
                  <c:v>0.002</c:v>
                </c:pt>
                <c:pt idx="26">
                  <c:v>0.003</c:v>
                </c:pt>
                <c:pt idx="27">
                  <c:v>0.003</c:v>
                </c:pt>
                <c:pt idx="28">
                  <c:v>0.002</c:v>
                </c:pt>
                <c:pt idx="29">
                  <c:v>0.002</c:v>
                </c:pt>
                <c:pt idx="30">
                  <c:v>0.002</c:v>
                </c:pt>
                <c:pt idx="31">
                  <c:v>0.002</c:v>
                </c:pt>
                <c:pt idx="32">
                  <c:v>0.003</c:v>
                </c:pt>
                <c:pt idx="33">
                  <c:v>0.002</c:v>
                </c:pt>
                <c:pt idx="34">
                  <c:v>0.003</c:v>
                </c:pt>
                <c:pt idx="35">
                  <c:v>0.002</c:v>
                </c:pt>
                <c:pt idx="36">
                  <c:v>0.002</c:v>
                </c:pt>
                <c:pt idx="37">
                  <c:v>0.002</c:v>
                </c:pt>
                <c:pt idx="38">
                  <c:v>0.002</c:v>
                </c:pt>
                <c:pt idx="39">
                  <c:v>0.002</c:v>
                </c:pt>
                <c:pt idx="40">
                  <c:v>0.003</c:v>
                </c:pt>
                <c:pt idx="41">
                  <c:v>0.003</c:v>
                </c:pt>
                <c:pt idx="42">
                  <c:v>0.003</c:v>
                </c:pt>
                <c:pt idx="43">
                  <c:v>0.002</c:v>
                </c:pt>
                <c:pt idx="44">
                  <c:v>0.001</c:v>
                </c:pt>
                <c:pt idx="45">
                  <c:v>0.003</c:v>
                </c:pt>
                <c:pt idx="46">
                  <c:v>0.003</c:v>
                </c:pt>
                <c:pt idx="47">
                  <c:v>0.002</c:v>
                </c:pt>
                <c:pt idx="48">
                  <c:v>-0.001</c:v>
                </c:pt>
                <c:pt idx="49">
                  <c:v>-0.001</c:v>
                </c:pt>
                <c:pt idx="50">
                  <c:v>-0.001</c:v>
                </c:pt>
                <c:pt idx="51">
                  <c:v>-0.001</c:v>
                </c:pt>
                <c:pt idx="52">
                  <c:v>0.001</c:v>
                </c:pt>
                <c:pt idx="53">
                  <c:v>0.0</c:v>
                </c:pt>
                <c:pt idx="54">
                  <c:v>0.001</c:v>
                </c:pt>
                <c:pt idx="55">
                  <c:v>0.001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0.001</c:v>
                </c:pt>
                <c:pt idx="62">
                  <c:v>0.002</c:v>
                </c:pt>
                <c:pt idx="63">
                  <c:v>0.002</c:v>
                </c:pt>
                <c:pt idx="64">
                  <c:v>0.001</c:v>
                </c:pt>
                <c:pt idx="65">
                  <c:v>0.003</c:v>
                </c:pt>
                <c:pt idx="66">
                  <c:v>0.003</c:v>
                </c:pt>
                <c:pt idx="67">
                  <c:v>0.002</c:v>
                </c:pt>
                <c:pt idx="68">
                  <c:v>0.004</c:v>
                </c:pt>
                <c:pt idx="69">
                  <c:v>0.006</c:v>
                </c:pt>
                <c:pt idx="70">
                  <c:v>0.007</c:v>
                </c:pt>
                <c:pt idx="71">
                  <c:v>0.007</c:v>
                </c:pt>
                <c:pt idx="72">
                  <c:v>0.006</c:v>
                </c:pt>
                <c:pt idx="73">
                  <c:v>0.006</c:v>
                </c:pt>
                <c:pt idx="74">
                  <c:v>0.007</c:v>
                </c:pt>
                <c:pt idx="75">
                  <c:v>0.008</c:v>
                </c:pt>
                <c:pt idx="76">
                  <c:v>0.008</c:v>
                </c:pt>
                <c:pt idx="77">
                  <c:v>0.008</c:v>
                </c:pt>
                <c:pt idx="78">
                  <c:v>0.009</c:v>
                </c:pt>
                <c:pt idx="79">
                  <c:v>0.008</c:v>
                </c:pt>
                <c:pt idx="80">
                  <c:v>0.008</c:v>
                </c:pt>
                <c:pt idx="81">
                  <c:v>0.008</c:v>
                </c:pt>
                <c:pt idx="82">
                  <c:v>0.009</c:v>
                </c:pt>
                <c:pt idx="83">
                  <c:v>0.01</c:v>
                </c:pt>
                <c:pt idx="84">
                  <c:v>0.009</c:v>
                </c:pt>
                <c:pt idx="85">
                  <c:v>0.01</c:v>
                </c:pt>
                <c:pt idx="86">
                  <c:v>0.012</c:v>
                </c:pt>
                <c:pt idx="87">
                  <c:v>0.012</c:v>
                </c:pt>
                <c:pt idx="88">
                  <c:v>0.015</c:v>
                </c:pt>
                <c:pt idx="89">
                  <c:v>0.015</c:v>
                </c:pt>
                <c:pt idx="90">
                  <c:v>0.017</c:v>
                </c:pt>
                <c:pt idx="91">
                  <c:v>0.018</c:v>
                </c:pt>
                <c:pt idx="92">
                  <c:v>0.019</c:v>
                </c:pt>
                <c:pt idx="93">
                  <c:v>0.022</c:v>
                </c:pt>
                <c:pt idx="94">
                  <c:v>0.024</c:v>
                </c:pt>
                <c:pt idx="95">
                  <c:v>0.025</c:v>
                </c:pt>
                <c:pt idx="96">
                  <c:v>0.026</c:v>
                </c:pt>
                <c:pt idx="97">
                  <c:v>0.029</c:v>
                </c:pt>
                <c:pt idx="98">
                  <c:v>0.029</c:v>
                </c:pt>
                <c:pt idx="99">
                  <c:v>0.032</c:v>
                </c:pt>
                <c:pt idx="100">
                  <c:v>0.03</c:v>
                </c:pt>
                <c:pt idx="101">
                  <c:v>0.031</c:v>
                </c:pt>
                <c:pt idx="102">
                  <c:v>0.032</c:v>
                </c:pt>
                <c:pt idx="103">
                  <c:v>0.034</c:v>
                </c:pt>
                <c:pt idx="104">
                  <c:v>0.034</c:v>
                </c:pt>
                <c:pt idx="105">
                  <c:v>0.038</c:v>
                </c:pt>
                <c:pt idx="106">
                  <c:v>0.04</c:v>
                </c:pt>
                <c:pt idx="107">
                  <c:v>0.042</c:v>
                </c:pt>
                <c:pt idx="108">
                  <c:v>0.046</c:v>
                </c:pt>
                <c:pt idx="109">
                  <c:v>0.047</c:v>
                </c:pt>
                <c:pt idx="110">
                  <c:v>0.05</c:v>
                </c:pt>
                <c:pt idx="111">
                  <c:v>0.052</c:v>
                </c:pt>
                <c:pt idx="112">
                  <c:v>0.053</c:v>
                </c:pt>
                <c:pt idx="113">
                  <c:v>0.056</c:v>
                </c:pt>
                <c:pt idx="114">
                  <c:v>0.059</c:v>
                </c:pt>
                <c:pt idx="115">
                  <c:v>0.061</c:v>
                </c:pt>
                <c:pt idx="116">
                  <c:v>0.063</c:v>
                </c:pt>
                <c:pt idx="117">
                  <c:v>0.063</c:v>
                </c:pt>
                <c:pt idx="118">
                  <c:v>0.064</c:v>
                </c:pt>
                <c:pt idx="119">
                  <c:v>0.067</c:v>
                </c:pt>
                <c:pt idx="120">
                  <c:v>0.068</c:v>
                </c:pt>
                <c:pt idx="121">
                  <c:v>0.069</c:v>
                </c:pt>
                <c:pt idx="122">
                  <c:v>0.07</c:v>
                </c:pt>
                <c:pt idx="123">
                  <c:v>0.07</c:v>
                </c:pt>
                <c:pt idx="124">
                  <c:v>0.071</c:v>
                </c:pt>
                <c:pt idx="125">
                  <c:v>0.074</c:v>
                </c:pt>
                <c:pt idx="126">
                  <c:v>0.076</c:v>
                </c:pt>
                <c:pt idx="127">
                  <c:v>0.077</c:v>
                </c:pt>
                <c:pt idx="128">
                  <c:v>0.076</c:v>
                </c:pt>
                <c:pt idx="129">
                  <c:v>0.077</c:v>
                </c:pt>
                <c:pt idx="130">
                  <c:v>0.078</c:v>
                </c:pt>
                <c:pt idx="131">
                  <c:v>0.079</c:v>
                </c:pt>
                <c:pt idx="132">
                  <c:v>0.08</c:v>
                </c:pt>
                <c:pt idx="133">
                  <c:v>0.08</c:v>
                </c:pt>
                <c:pt idx="134">
                  <c:v>0.084</c:v>
                </c:pt>
                <c:pt idx="135">
                  <c:v>0.087</c:v>
                </c:pt>
                <c:pt idx="136">
                  <c:v>0.089</c:v>
                </c:pt>
                <c:pt idx="137">
                  <c:v>0.091</c:v>
                </c:pt>
                <c:pt idx="138">
                  <c:v>0.092</c:v>
                </c:pt>
                <c:pt idx="139">
                  <c:v>0.097</c:v>
                </c:pt>
                <c:pt idx="140">
                  <c:v>0.098</c:v>
                </c:pt>
                <c:pt idx="141">
                  <c:v>0.101</c:v>
                </c:pt>
                <c:pt idx="142">
                  <c:v>0.102</c:v>
                </c:pt>
                <c:pt idx="143">
                  <c:v>0.105</c:v>
                </c:pt>
                <c:pt idx="144">
                  <c:v>0.108</c:v>
                </c:pt>
                <c:pt idx="145">
                  <c:v>0.108</c:v>
                </c:pt>
                <c:pt idx="146">
                  <c:v>0.109</c:v>
                </c:pt>
                <c:pt idx="147">
                  <c:v>0.11</c:v>
                </c:pt>
                <c:pt idx="148">
                  <c:v>0.114</c:v>
                </c:pt>
                <c:pt idx="149">
                  <c:v>0.116</c:v>
                </c:pt>
                <c:pt idx="150">
                  <c:v>0.119</c:v>
                </c:pt>
                <c:pt idx="151">
                  <c:v>0.119</c:v>
                </c:pt>
                <c:pt idx="152">
                  <c:v>0.12</c:v>
                </c:pt>
                <c:pt idx="153">
                  <c:v>0.122</c:v>
                </c:pt>
                <c:pt idx="154">
                  <c:v>0.123</c:v>
                </c:pt>
                <c:pt idx="155">
                  <c:v>0.125</c:v>
                </c:pt>
                <c:pt idx="156">
                  <c:v>0.127</c:v>
                </c:pt>
                <c:pt idx="157">
                  <c:v>0.129</c:v>
                </c:pt>
                <c:pt idx="158">
                  <c:v>0.13</c:v>
                </c:pt>
                <c:pt idx="159">
                  <c:v>0.132</c:v>
                </c:pt>
                <c:pt idx="160">
                  <c:v>0.135</c:v>
                </c:pt>
                <c:pt idx="161">
                  <c:v>0.134</c:v>
                </c:pt>
                <c:pt idx="162">
                  <c:v>0.134</c:v>
                </c:pt>
                <c:pt idx="163">
                  <c:v>0.135</c:v>
                </c:pt>
                <c:pt idx="164">
                  <c:v>0.135</c:v>
                </c:pt>
                <c:pt idx="165">
                  <c:v>0.134</c:v>
                </c:pt>
                <c:pt idx="166">
                  <c:v>0.136</c:v>
                </c:pt>
                <c:pt idx="167">
                  <c:v>0.137</c:v>
                </c:pt>
                <c:pt idx="168">
                  <c:v>0.138</c:v>
                </c:pt>
                <c:pt idx="169">
                  <c:v>0.139</c:v>
                </c:pt>
                <c:pt idx="170">
                  <c:v>0.139</c:v>
                </c:pt>
                <c:pt idx="171">
                  <c:v>0.138</c:v>
                </c:pt>
                <c:pt idx="172">
                  <c:v>0.14</c:v>
                </c:pt>
                <c:pt idx="173">
                  <c:v>0.14</c:v>
                </c:pt>
                <c:pt idx="174">
                  <c:v>0.14</c:v>
                </c:pt>
                <c:pt idx="175">
                  <c:v>0.14</c:v>
                </c:pt>
                <c:pt idx="176">
                  <c:v>0.138</c:v>
                </c:pt>
                <c:pt idx="177">
                  <c:v>0.139</c:v>
                </c:pt>
                <c:pt idx="178">
                  <c:v>0.139</c:v>
                </c:pt>
                <c:pt idx="179">
                  <c:v>0.139</c:v>
                </c:pt>
                <c:pt idx="180">
                  <c:v>0.139</c:v>
                </c:pt>
                <c:pt idx="181">
                  <c:v>0.139</c:v>
                </c:pt>
                <c:pt idx="182">
                  <c:v>0.139</c:v>
                </c:pt>
                <c:pt idx="183">
                  <c:v>0.139</c:v>
                </c:pt>
                <c:pt idx="184">
                  <c:v>0.139</c:v>
                </c:pt>
                <c:pt idx="185">
                  <c:v>0.139</c:v>
                </c:pt>
                <c:pt idx="186">
                  <c:v>0.139</c:v>
                </c:pt>
                <c:pt idx="187">
                  <c:v>0.139</c:v>
                </c:pt>
                <c:pt idx="188">
                  <c:v>0.145</c:v>
                </c:pt>
                <c:pt idx="189">
                  <c:v>0.149</c:v>
                </c:pt>
                <c:pt idx="190">
                  <c:v>0.15</c:v>
                </c:pt>
                <c:pt idx="191">
                  <c:v>0.154</c:v>
                </c:pt>
                <c:pt idx="192">
                  <c:v>0.157</c:v>
                </c:pt>
                <c:pt idx="193">
                  <c:v>0.161</c:v>
                </c:pt>
                <c:pt idx="194">
                  <c:v>0.162</c:v>
                </c:pt>
                <c:pt idx="195">
                  <c:v>0.166</c:v>
                </c:pt>
                <c:pt idx="196">
                  <c:v>0.169</c:v>
                </c:pt>
                <c:pt idx="197">
                  <c:v>0.173</c:v>
                </c:pt>
                <c:pt idx="198">
                  <c:v>0.176</c:v>
                </c:pt>
                <c:pt idx="199">
                  <c:v>0.18</c:v>
                </c:pt>
                <c:pt idx="200">
                  <c:v>0.182</c:v>
                </c:pt>
                <c:pt idx="201">
                  <c:v>0.185</c:v>
                </c:pt>
                <c:pt idx="202">
                  <c:v>0.188</c:v>
                </c:pt>
                <c:pt idx="203">
                  <c:v>0.189</c:v>
                </c:pt>
                <c:pt idx="204">
                  <c:v>0.188</c:v>
                </c:pt>
                <c:pt idx="205">
                  <c:v>0.189</c:v>
                </c:pt>
                <c:pt idx="206">
                  <c:v>0.191</c:v>
                </c:pt>
                <c:pt idx="207">
                  <c:v>0.195</c:v>
                </c:pt>
                <c:pt idx="208">
                  <c:v>0.197</c:v>
                </c:pt>
                <c:pt idx="209">
                  <c:v>0.2</c:v>
                </c:pt>
                <c:pt idx="210">
                  <c:v>0.203</c:v>
                </c:pt>
                <c:pt idx="211">
                  <c:v>0.205</c:v>
                </c:pt>
                <c:pt idx="212">
                  <c:v>0.209</c:v>
                </c:pt>
                <c:pt idx="213">
                  <c:v>0.211</c:v>
                </c:pt>
                <c:pt idx="214">
                  <c:v>0.215</c:v>
                </c:pt>
                <c:pt idx="215">
                  <c:v>0.219</c:v>
                </c:pt>
                <c:pt idx="216">
                  <c:v>0.22</c:v>
                </c:pt>
                <c:pt idx="217">
                  <c:v>0.224</c:v>
                </c:pt>
                <c:pt idx="218">
                  <c:v>0.226</c:v>
                </c:pt>
                <c:pt idx="219">
                  <c:v>0.228</c:v>
                </c:pt>
                <c:pt idx="220">
                  <c:v>0.23</c:v>
                </c:pt>
                <c:pt idx="221">
                  <c:v>0.233</c:v>
                </c:pt>
                <c:pt idx="222">
                  <c:v>0.234</c:v>
                </c:pt>
                <c:pt idx="223">
                  <c:v>0.235</c:v>
                </c:pt>
                <c:pt idx="224">
                  <c:v>0.234</c:v>
                </c:pt>
                <c:pt idx="225">
                  <c:v>0.237</c:v>
                </c:pt>
                <c:pt idx="226">
                  <c:v>0.24</c:v>
                </c:pt>
                <c:pt idx="227">
                  <c:v>0.241</c:v>
                </c:pt>
                <c:pt idx="228">
                  <c:v>0.243</c:v>
                </c:pt>
                <c:pt idx="229">
                  <c:v>0.247</c:v>
                </c:pt>
                <c:pt idx="230">
                  <c:v>0.247</c:v>
                </c:pt>
                <c:pt idx="231">
                  <c:v>0.248</c:v>
                </c:pt>
                <c:pt idx="232">
                  <c:v>0.241</c:v>
                </c:pt>
                <c:pt idx="233">
                  <c:v>0.242</c:v>
                </c:pt>
                <c:pt idx="234">
                  <c:v>0.247</c:v>
                </c:pt>
                <c:pt idx="235">
                  <c:v>0.251</c:v>
                </c:pt>
                <c:pt idx="236">
                  <c:v>0.255</c:v>
                </c:pt>
                <c:pt idx="237">
                  <c:v>0.258</c:v>
                </c:pt>
                <c:pt idx="238">
                  <c:v>0.262</c:v>
                </c:pt>
                <c:pt idx="239">
                  <c:v>0.265</c:v>
                </c:pt>
                <c:pt idx="240">
                  <c:v>0.267</c:v>
                </c:pt>
                <c:pt idx="241">
                  <c:v>0.272</c:v>
                </c:pt>
                <c:pt idx="242">
                  <c:v>0.274</c:v>
                </c:pt>
                <c:pt idx="243">
                  <c:v>0.278</c:v>
                </c:pt>
                <c:pt idx="244">
                  <c:v>0.281</c:v>
                </c:pt>
                <c:pt idx="245">
                  <c:v>0.285</c:v>
                </c:pt>
                <c:pt idx="246">
                  <c:v>0.287</c:v>
                </c:pt>
                <c:pt idx="247">
                  <c:v>0.292</c:v>
                </c:pt>
                <c:pt idx="248">
                  <c:v>0.295</c:v>
                </c:pt>
                <c:pt idx="249">
                  <c:v>0.297</c:v>
                </c:pt>
                <c:pt idx="250">
                  <c:v>0.302</c:v>
                </c:pt>
                <c:pt idx="251">
                  <c:v>0.304</c:v>
                </c:pt>
                <c:pt idx="252">
                  <c:v>0.308</c:v>
                </c:pt>
                <c:pt idx="253">
                  <c:v>0.311</c:v>
                </c:pt>
                <c:pt idx="254">
                  <c:v>0.315</c:v>
                </c:pt>
                <c:pt idx="255">
                  <c:v>0.317</c:v>
                </c:pt>
                <c:pt idx="256">
                  <c:v>0.322</c:v>
                </c:pt>
                <c:pt idx="257">
                  <c:v>0.324</c:v>
                </c:pt>
                <c:pt idx="258">
                  <c:v>0.326</c:v>
                </c:pt>
                <c:pt idx="259">
                  <c:v>0.33</c:v>
                </c:pt>
                <c:pt idx="260">
                  <c:v>0.334</c:v>
                </c:pt>
                <c:pt idx="261">
                  <c:v>0.337</c:v>
                </c:pt>
                <c:pt idx="262">
                  <c:v>0.34</c:v>
                </c:pt>
                <c:pt idx="263">
                  <c:v>0.344</c:v>
                </c:pt>
                <c:pt idx="264">
                  <c:v>0.347</c:v>
                </c:pt>
                <c:pt idx="265">
                  <c:v>0.35</c:v>
                </c:pt>
                <c:pt idx="266">
                  <c:v>0.354</c:v>
                </c:pt>
                <c:pt idx="267">
                  <c:v>0.358</c:v>
                </c:pt>
                <c:pt idx="268">
                  <c:v>0.361</c:v>
                </c:pt>
                <c:pt idx="269">
                  <c:v>0.365</c:v>
                </c:pt>
                <c:pt idx="270">
                  <c:v>0.369</c:v>
                </c:pt>
                <c:pt idx="271">
                  <c:v>0.371</c:v>
                </c:pt>
                <c:pt idx="272">
                  <c:v>0.376</c:v>
                </c:pt>
                <c:pt idx="273">
                  <c:v>0.378</c:v>
                </c:pt>
                <c:pt idx="274">
                  <c:v>0.382</c:v>
                </c:pt>
                <c:pt idx="275">
                  <c:v>0.387</c:v>
                </c:pt>
                <c:pt idx="276">
                  <c:v>0.39</c:v>
                </c:pt>
                <c:pt idx="277">
                  <c:v>0.393</c:v>
                </c:pt>
                <c:pt idx="278">
                  <c:v>0.397</c:v>
                </c:pt>
                <c:pt idx="279">
                  <c:v>0.399</c:v>
                </c:pt>
                <c:pt idx="280">
                  <c:v>0.402</c:v>
                </c:pt>
                <c:pt idx="281">
                  <c:v>0.407</c:v>
                </c:pt>
                <c:pt idx="282">
                  <c:v>0.41</c:v>
                </c:pt>
                <c:pt idx="283">
                  <c:v>0.414</c:v>
                </c:pt>
                <c:pt idx="284">
                  <c:v>0.418</c:v>
                </c:pt>
                <c:pt idx="285">
                  <c:v>0.421</c:v>
                </c:pt>
                <c:pt idx="286">
                  <c:v>0.423</c:v>
                </c:pt>
                <c:pt idx="287">
                  <c:v>0.428</c:v>
                </c:pt>
                <c:pt idx="288">
                  <c:v>0.432</c:v>
                </c:pt>
                <c:pt idx="289">
                  <c:v>0.436</c:v>
                </c:pt>
                <c:pt idx="290">
                  <c:v>0.438</c:v>
                </c:pt>
                <c:pt idx="291">
                  <c:v>0.442</c:v>
                </c:pt>
                <c:pt idx="292">
                  <c:v>0.446</c:v>
                </c:pt>
                <c:pt idx="293">
                  <c:v>0.45</c:v>
                </c:pt>
                <c:pt idx="294">
                  <c:v>0.454</c:v>
                </c:pt>
                <c:pt idx="295">
                  <c:v>0.457</c:v>
                </c:pt>
                <c:pt idx="296">
                  <c:v>0.461</c:v>
                </c:pt>
                <c:pt idx="297">
                  <c:v>0.463</c:v>
                </c:pt>
                <c:pt idx="298">
                  <c:v>0.468</c:v>
                </c:pt>
                <c:pt idx="299">
                  <c:v>0.471</c:v>
                </c:pt>
                <c:pt idx="300">
                  <c:v>0.473</c:v>
                </c:pt>
                <c:pt idx="301">
                  <c:v>0.478</c:v>
                </c:pt>
                <c:pt idx="302">
                  <c:v>0.482</c:v>
                </c:pt>
                <c:pt idx="303">
                  <c:v>0.487</c:v>
                </c:pt>
                <c:pt idx="304">
                  <c:v>0.489</c:v>
                </c:pt>
                <c:pt idx="305">
                  <c:v>0.494</c:v>
                </c:pt>
                <c:pt idx="306">
                  <c:v>0.497</c:v>
                </c:pt>
                <c:pt idx="307">
                  <c:v>0.503</c:v>
                </c:pt>
                <c:pt idx="308">
                  <c:v>0.505</c:v>
                </c:pt>
                <c:pt idx="309">
                  <c:v>0.51</c:v>
                </c:pt>
                <c:pt idx="310">
                  <c:v>0.515</c:v>
                </c:pt>
                <c:pt idx="311">
                  <c:v>0.518</c:v>
                </c:pt>
                <c:pt idx="312">
                  <c:v>0.523</c:v>
                </c:pt>
                <c:pt idx="313">
                  <c:v>0.526</c:v>
                </c:pt>
                <c:pt idx="314">
                  <c:v>0.531</c:v>
                </c:pt>
                <c:pt idx="315">
                  <c:v>0.535</c:v>
                </c:pt>
                <c:pt idx="316">
                  <c:v>0.539</c:v>
                </c:pt>
                <c:pt idx="317">
                  <c:v>0.542</c:v>
                </c:pt>
                <c:pt idx="318">
                  <c:v>0.546</c:v>
                </c:pt>
                <c:pt idx="319">
                  <c:v>0.55</c:v>
                </c:pt>
                <c:pt idx="320">
                  <c:v>0.554</c:v>
                </c:pt>
                <c:pt idx="321">
                  <c:v>0.557</c:v>
                </c:pt>
                <c:pt idx="322">
                  <c:v>0.562</c:v>
                </c:pt>
                <c:pt idx="323">
                  <c:v>0.566</c:v>
                </c:pt>
                <c:pt idx="324">
                  <c:v>0.569</c:v>
                </c:pt>
                <c:pt idx="325">
                  <c:v>0.575</c:v>
                </c:pt>
                <c:pt idx="326">
                  <c:v>0.579</c:v>
                </c:pt>
                <c:pt idx="327">
                  <c:v>0.583</c:v>
                </c:pt>
                <c:pt idx="328">
                  <c:v>0.587</c:v>
                </c:pt>
                <c:pt idx="329">
                  <c:v>0.592</c:v>
                </c:pt>
                <c:pt idx="330">
                  <c:v>0.596</c:v>
                </c:pt>
                <c:pt idx="331">
                  <c:v>0.6</c:v>
                </c:pt>
                <c:pt idx="332">
                  <c:v>0.606</c:v>
                </c:pt>
                <c:pt idx="333">
                  <c:v>0.609</c:v>
                </c:pt>
                <c:pt idx="334">
                  <c:v>0.615</c:v>
                </c:pt>
                <c:pt idx="335">
                  <c:v>0.618</c:v>
                </c:pt>
                <c:pt idx="336">
                  <c:v>0.623</c:v>
                </c:pt>
                <c:pt idx="337">
                  <c:v>0.628</c:v>
                </c:pt>
                <c:pt idx="338">
                  <c:v>0.632</c:v>
                </c:pt>
                <c:pt idx="339">
                  <c:v>0.637</c:v>
                </c:pt>
                <c:pt idx="340">
                  <c:v>0.641</c:v>
                </c:pt>
                <c:pt idx="341">
                  <c:v>0.647</c:v>
                </c:pt>
                <c:pt idx="342">
                  <c:v>0.652</c:v>
                </c:pt>
                <c:pt idx="343">
                  <c:v>0.655</c:v>
                </c:pt>
                <c:pt idx="344">
                  <c:v>0.662</c:v>
                </c:pt>
                <c:pt idx="345">
                  <c:v>0.667</c:v>
                </c:pt>
                <c:pt idx="346">
                  <c:v>0.671</c:v>
                </c:pt>
                <c:pt idx="347">
                  <c:v>0.676</c:v>
                </c:pt>
                <c:pt idx="348">
                  <c:v>0.682</c:v>
                </c:pt>
                <c:pt idx="349">
                  <c:v>0.686</c:v>
                </c:pt>
                <c:pt idx="350">
                  <c:v>0.692</c:v>
                </c:pt>
                <c:pt idx="351">
                  <c:v>0.697</c:v>
                </c:pt>
                <c:pt idx="352">
                  <c:v>0.703</c:v>
                </c:pt>
                <c:pt idx="353">
                  <c:v>0.706</c:v>
                </c:pt>
                <c:pt idx="354">
                  <c:v>0.713</c:v>
                </c:pt>
                <c:pt idx="355">
                  <c:v>0.718</c:v>
                </c:pt>
                <c:pt idx="356">
                  <c:v>0.722</c:v>
                </c:pt>
                <c:pt idx="357">
                  <c:v>0.727</c:v>
                </c:pt>
                <c:pt idx="358">
                  <c:v>0.734</c:v>
                </c:pt>
                <c:pt idx="359">
                  <c:v>0.738</c:v>
                </c:pt>
                <c:pt idx="360">
                  <c:v>0.743</c:v>
                </c:pt>
                <c:pt idx="361">
                  <c:v>0.75</c:v>
                </c:pt>
                <c:pt idx="362">
                  <c:v>0.755</c:v>
                </c:pt>
                <c:pt idx="363">
                  <c:v>0.76</c:v>
                </c:pt>
                <c:pt idx="364">
                  <c:v>0.766</c:v>
                </c:pt>
                <c:pt idx="365">
                  <c:v>0.772</c:v>
                </c:pt>
                <c:pt idx="366">
                  <c:v>0.776</c:v>
                </c:pt>
                <c:pt idx="367">
                  <c:v>0.785</c:v>
                </c:pt>
                <c:pt idx="368">
                  <c:v>0.789</c:v>
                </c:pt>
                <c:pt idx="369">
                  <c:v>0.795</c:v>
                </c:pt>
                <c:pt idx="370">
                  <c:v>0.801</c:v>
                </c:pt>
                <c:pt idx="371">
                  <c:v>0.806</c:v>
                </c:pt>
                <c:pt idx="372">
                  <c:v>0.813</c:v>
                </c:pt>
                <c:pt idx="373">
                  <c:v>0.819</c:v>
                </c:pt>
                <c:pt idx="374">
                  <c:v>0.825</c:v>
                </c:pt>
                <c:pt idx="375">
                  <c:v>0.832</c:v>
                </c:pt>
                <c:pt idx="376">
                  <c:v>0.836</c:v>
                </c:pt>
                <c:pt idx="377">
                  <c:v>0.842</c:v>
                </c:pt>
                <c:pt idx="378">
                  <c:v>0.85</c:v>
                </c:pt>
                <c:pt idx="379">
                  <c:v>0.856</c:v>
                </c:pt>
                <c:pt idx="380">
                  <c:v>0.862</c:v>
                </c:pt>
                <c:pt idx="381">
                  <c:v>0.869</c:v>
                </c:pt>
                <c:pt idx="382">
                  <c:v>0.874</c:v>
                </c:pt>
                <c:pt idx="383">
                  <c:v>0.881</c:v>
                </c:pt>
                <c:pt idx="384">
                  <c:v>0.887</c:v>
                </c:pt>
                <c:pt idx="385">
                  <c:v>0.893</c:v>
                </c:pt>
                <c:pt idx="386">
                  <c:v>0.9</c:v>
                </c:pt>
                <c:pt idx="387">
                  <c:v>0.907</c:v>
                </c:pt>
                <c:pt idx="388">
                  <c:v>0.913</c:v>
                </c:pt>
                <c:pt idx="389">
                  <c:v>0.919</c:v>
                </c:pt>
                <c:pt idx="390">
                  <c:v>0.926</c:v>
                </c:pt>
                <c:pt idx="391">
                  <c:v>0.931</c:v>
                </c:pt>
                <c:pt idx="392">
                  <c:v>0.939</c:v>
                </c:pt>
                <c:pt idx="393">
                  <c:v>0.946</c:v>
                </c:pt>
                <c:pt idx="394">
                  <c:v>0.952</c:v>
                </c:pt>
                <c:pt idx="395">
                  <c:v>0.959</c:v>
                </c:pt>
                <c:pt idx="396">
                  <c:v>0.964</c:v>
                </c:pt>
                <c:pt idx="397">
                  <c:v>0.971</c:v>
                </c:pt>
                <c:pt idx="398">
                  <c:v>0.978</c:v>
                </c:pt>
                <c:pt idx="399">
                  <c:v>0.984</c:v>
                </c:pt>
                <c:pt idx="400">
                  <c:v>0.991</c:v>
                </c:pt>
                <c:pt idx="401">
                  <c:v>0.997</c:v>
                </c:pt>
                <c:pt idx="402">
                  <c:v>1.005</c:v>
                </c:pt>
                <c:pt idx="403">
                  <c:v>1.011</c:v>
                </c:pt>
                <c:pt idx="404">
                  <c:v>1.016</c:v>
                </c:pt>
                <c:pt idx="405">
                  <c:v>1.023</c:v>
                </c:pt>
                <c:pt idx="406">
                  <c:v>1.03</c:v>
                </c:pt>
                <c:pt idx="407">
                  <c:v>1.037</c:v>
                </c:pt>
                <c:pt idx="408">
                  <c:v>1.044</c:v>
                </c:pt>
                <c:pt idx="409">
                  <c:v>1.05</c:v>
                </c:pt>
                <c:pt idx="410">
                  <c:v>1.057</c:v>
                </c:pt>
                <c:pt idx="411">
                  <c:v>1.065</c:v>
                </c:pt>
                <c:pt idx="412">
                  <c:v>1.071</c:v>
                </c:pt>
                <c:pt idx="413">
                  <c:v>1.078</c:v>
                </c:pt>
                <c:pt idx="414">
                  <c:v>1.084</c:v>
                </c:pt>
                <c:pt idx="415">
                  <c:v>1.091</c:v>
                </c:pt>
                <c:pt idx="416">
                  <c:v>1.097</c:v>
                </c:pt>
                <c:pt idx="417">
                  <c:v>1.104</c:v>
                </c:pt>
                <c:pt idx="418">
                  <c:v>1.111</c:v>
                </c:pt>
                <c:pt idx="419">
                  <c:v>1.119</c:v>
                </c:pt>
                <c:pt idx="420">
                  <c:v>1.125</c:v>
                </c:pt>
                <c:pt idx="421">
                  <c:v>1.132</c:v>
                </c:pt>
                <c:pt idx="422">
                  <c:v>1.139</c:v>
                </c:pt>
                <c:pt idx="423">
                  <c:v>1.144</c:v>
                </c:pt>
                <c:pt idx="424">
                  <c:v>1.153</c:v>
                </c:pt>
                <c:pt idx="425">
                  <c:v>1.158</c:v>
                </c:pt>
                <c:pt idx="426">
                  <c:v>1.165</c:v>
                </c:pt>
                <c:pt idx="427">
                  <c:v>1.172</c:v>
                </c:pt>
                <c:pt idx="428">
                  <c:v>1.18</c:v>
                </c:pt>
                <c:pt idx="429">
                  <c:v>1.186</c:v>
                </c:pt>
                <c:pt idx="430">
                  <c:v>1.193</c:v>
                </c:pt>
                <c:pt idx="431">
                  <c:v>1.201</c:v>
                </c:pt>
                <c:pt idx="432">
                  <c:v>1.207</c:v>
                </c:pt>
                <c:pt idx="433">
                  <c:v>1.215</c:v>
                </c:pt>
                <c:pt idx="434">
                  <c:v>1.221</c:v>
                </c:pt>
                <c:pt idx="435">
                  <c:v>1.229</c:v>
                </c:pt>
                <c:pt idx="436">
                  <c:v>1.234</c:v>
                </c:pt>
                <c:pt idx="437">
                  <c:v>1.241</c:v>
                </c:pt>
                <c:pt idx="438">
                  <c:v>1.248</c:v>
                </c:pt>
                <c:pt idx="439">
                  <c:v>1.255</c:v>
                </c:pt>
                <c:pt idx="440">
                  <c:v>1.262</c:v>
                </c:pt>
                <c:pt idx="441">
                  <c:v>1.269</c:v>
                </c:pt>
                <c:pt idx="442">
                  <c:v>1.276</c:v>
                </c:pt>
                <c:pt idx="443">
                  <c:v>1.283</c:v>
                </c:pt>
                <c:pt idx="444">
                  <c:v>1.29</c:v>
                </c:pt>
                <c:pt idx="445">
                  <c:v>1.297</c:v>
                </c:pt>
                <c:pt idx="446">
                  <c:v>1.305</c:v>
                </c:pt>
                <c:pt idx="447">
                  <c:v>1.311</c:v>
                </c:pt>
                <c:pt idx="448">
                  <c:v>1.318</c:v>
                </c:pt>
                <c:pt idx="449">
                  <c:v>1.324</c:v>
                </c:pt>
                <c:pt idx="450">
                  <c:v>1.333</c:v>
                </c:pt>
                <c:pt idx="451">
                  <c:v>1.339</c:v>
                </c:pt>
                <c:pt idx="452">
                  <c:v>1.346</c:v>
                </c:pt>
                <c:pt idx="453">
                  <c:v>1.352</c:v>
                </c:pt>
                <c:pt idx="454">
                  <c:v>1.361</c:v>
                </c:pt>
                <c:pt idx="455">
                  <c:v>1.367</c:v>
                </c:pt>
                <c:pt idx="456">
                  <c:v>1.374</c:v>
                </c:pt>
                <c:pt idx="457">
                  <c:v>1.382</c:v>
                </c:pt>
                <c:pt idx="458">
                  <c:v>1.388</c:v>
                </c:pt>
                <c:pt idx="459">
                  <c:v>1.395</c:v>
                </c:pt>
                <c:pt idx="460">
                  <c:v>1.403</c:v>
                </c:pt>
                <c:pt idx="461">
                  <c:v>1.41</c:v>
                </c:pt>
                <c:pt idx="462">
                  <c:v>1.417</c:v>
                </c:pt>
                <c:pt idx="463">
                  <c:v>1.422</c:v>
                </c:pt>
                <c:pt idx="464">
                  <c:v>1.432</c:v>
                </c:pt>
                <c:pt idx="465">
                  <c:v>1.437</c:v>
                </c:pt>
                <c:pt idx="466">
                  <c:v>1.444</c:v>
                </c:pt>
                <c:pt idx="467">
                  <c:v>1.452</c:v>
                </c:pt>
                <c:pt idx="468">
                  <c:v>1.459</c:v>
                </c:pt>
                <c:pt idx="469">
                  <c:v>1.466</c:v>
                </c:pt>
                <c:pt idx="470">
                  <c:v>1.474</c:v>
                </c:pt>
                <c:pt idx="471">
                  <c:v>1.48</c:v>
                </c:pt>
                <c:pt idx="472">
                  <c:v>1.487</c:v>
                </c:pt>
                <c:pt idx="473">
                  <c:v>1.494</c:v>
                </c:pt>
                <c:pt idx="474">
                  <c:v>1.501</c:v>
                </c:pt>
                <c:pt idx="475">
                  <c:v>1.509</c:v>
                </c:pt>
                <c:pt idx="476">
                  <c:v>1.516</c:v>
                </c:pt>
                <c:pt idx="477">
                  <c:v>1.523</c:v>
                </c:pt>
                <c:pt idx="478">
                  <c:v>1.53</c:v>
                </c:pt>
                <c:pt idx="479">
                  <c:v>1.537</c:v>
                </c:pt>
                <c:pt idx="480">
                  <c:v>1.545</c:v>
                </c:pt>
                <c:pt idx="481">
                  <c:v>1.551</c:v>
                </c:pt>
                <c:pt idx="482">
                  <c:v>1.559</c:v>
                </c:pt>
                <c:pt idx="483">
                  <c:v>1.566</c:v>
                </c:pt>
                <c:pt idx="484">
                  <c:v>1.572</c:v>
                </c:pt>
                <c:pt idx="485">
                  <c:v>1.579</c:v>
                </c:pt>
                <c:pt idx="486">
                  <c:v>1.587</c:v>
                </c:pt>
                <c:pt idx="487">
                  <c:v>1.594</c:v>
                </c:pt>
                <c:pt idx="488">
                  <c:v>1.6</c:v>
                </c:pt>
                <c:pt idx="489">
                  <c:v>1.608</c:v>
                </c:pt>
                <c:pt idx="490">
                  <c:v>1.615</c:v>
                </c:pt>
                <c:pt idx="491">
                  <c:v>1.623</c:v>
                </c:pt>
              </c:numCache>
            </c:numRef>
          </c:xVal>
          <c:yVal>
            <c:numRef>
              <c:f>'13_11_2'!$F$23:$F$1568</c:f>
              <c:numCache>
                <c:formatCode>General</c:formatCode>
                <c:ptCount val="154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4.985044865403789</c:v>
                </c:pt>
                <c:pt idx="5">
                  <c:v>0.0</c:v>
                </c:pt>
                <c:pt idx="6">
                  <c:v>4.985044865403789</c:v>
                </c:pt>
                <c:pt idx="7">
                  <c:v>4.985044865403789</c:v>
                </c:pt>
                <c:pt idx="8">
                  <c:v>0.0</c:v>
                </c:pt>
                <c:pt idx="9">
                  <c:v>4.985044865403789</c:v>
                </c:pt>
                <c:pt idx="10">
                  <c:v>4.985044865403789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4.985044865403789</c:v>
                </c:pt>
                <c:pt idx="17">
                  <c:v>4.985044865403789</c:v>
                </c:pt>
                <c:pt idx="18">
                  <c:v>4.985044865403789</c:v>
                </c:pt>
                <c:pt idx="19">
                  <c:v>0.0</c:v>
                </c:pt>
                <c:pt idx="20">
                  <c:v>4.985044865403789</c:v>
                </c:pt>
                <c:pt idx="21">
                  <c:v>0.0</c:v>
                </c:pt>
                <c:pt idx="22">
                  <c:v>4.985044865403789</c:v>
                </c:pt>
                <c:pt idx="23">
                  <c:v>9.970089730807577</c:v>
                </c:pt>
                <c:pt idx="24">
                  <c:v>4.985044865403789</c:v>
                </c:pt>
                <c:pt idx="25">
                  <c:v>0.0</c:v>
                </c:pt>
                <c:pt idx="26">
                  <c:v>4.985044865403789</c:v>
                </c:pt>
                <c:pt idx="27">
                  <c:v>0.0</c:v>
                </c:pt>
                <c:pt idx="28">
                  <c:v>0.0</c:v>
                </c:pt>
                <c:pt idx="29">
                  <c:v>4.985044865403789</c:v>
                </c:pt>
                <c:pt idx="30">
                  <c:v>4.985044865403789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4.985044865403789</c:v>
                </c:pt>
                <c:pt idx="36">
                  <c:v>4.985044865403789</c:v>
                </c:pt>
                <c:pt idx="37">
                  <c:v>9.970089730807577</c:v>
                </c:pt>
                <c:pt idx="38">
                  <c:v>4.985044865403789</c:v>
                </c:pt>
                <c:pt idx="39">
                  <c:v>4.985044865403789</c:v>
                </c:pt>
                <c:pt idx="40">
                  <c:v>0.0</c:v>
                </c:pt>
                <c:pt idx="41">
                  <c:v>4.985044865403789</c:v>
                </c:pt>
                <c:pt idx="42">
                  <c:v>0.0</c:v>
                </c:pt>
                <c:pt idx="43">
                  <c:v>9.970089730807577</c:v>
                </c:pt>
                <c:pt idx="44">
                  <c:v>4.985044865403789</c:v>
                </c:pt>
                <c:pt idx="45">
                  <c:v>4.985044865403789</c:v>
                </c:pt>
                <c:pt idx="46">
                  <c:v>4.985044865403789</c:v>
                </c:pt>
                <c:pt idx="47">
                  <c:v>4.985044865403789</c:v>
                </c:pt>
                <c:pt idx="48">
                  <c:v>4.985044865403789</c:v>
                </c:pt>
                <c:pt idx="49">
                  <c:v>0.0</c:v>
                </c:pt>
                <c:pt idx="50">
                  <c:v>4.985044865403789</c:v>
                </c:pt>
                <c:pt idx="51">
                  <c:v>4.985044865403789</c:v>
                </c:pt>
                <c:pt idx="52">
                  <c:v>4.985044865403789</c:v>
                </c:pt>
                <c:pt idx="53">
                  <c:v>4.985044865403789</c:v>
                </c:pt>
                <c:pt idx="54">
                  <c:v>0.0</c:v>
                </c:pt>
                <c:pt idx="55">
                  <c:v>4.985044865403789</c:v>
                </c:pt>
                <c:pt idx="56">
                  <c:v>0.0</c:v>
                </c:pt>
                <c:pt idx="57">
                  <c:v>4.985044865403789</c:v>
                </c:pt>
                <c:pt idx="58">
                  <c:v>4.985044865403789</c:v>
                </c:pt>
                <c:pt idx="59">
                  <c:v>4.985044865403789</c:v>
                </c:pt>
                <c:pt idx="60">
                  <c:v>4.985044865403789</c:v>
                </c:pt>
                <c:pt idx="61">
                  <c:v>0.0</c:v>
                </c:pt>
                <c:pt idx="62">
                  <c:v>4.985044865403789</c:v>
                </c:pt>
                <c:pt idx="63">
                  <c:v>0.0</c:v>
                </c:pt>
                <c:pt idx="64">
                  <c:v>4.985044865403789</c:v>
                </c:pt>
                <c:pt idx="65">
                  <c:v>0.0</c:v>
                </c:pt>
                <c:pt idx="66">
                  <c:v>0.0</c:v>
                </c:pt>
                <c:pt idx="67">
                  <c:v>4.985044865403789</c:v>
                </c:pt>
                <c:pt idx="68">
                  <c:v>4.985044865403789</c:v>
                </c:pt>
                <c:pt idx="69">
                  <c:v>4.985044865403789</c:v>
                </c:pt>
                <c:pt idx="70">
                  <c:v>0.0</c:v>
                </c:pt>
                <c:pt idx="71">
                  <c:v>19.94017946161516</c:v>
                </c:pt>
                <c:pt idx="72">
                  <c:v>19.94017946161516</c:v>
                </c:pt>
                <c:pt idx="73">
                  <c:v>14.95513459621137</c:v>
                </c:pt>
                <c:pt idx="74">
                  <c:v>14.95513459621137</c:v>
                </c:pt>
                <c:pt idx="75">
                  <c:v>19.94017946161516</c:v>
                </c:pt>
                <c:pt idx="76">
                  <c:v>9.970089730807577</c:v>
                </c:pt>
                <c:pt idx="77">
                  <c:v>14.95513459621137</c:v>
                </c:pt>
                <c:pt idx="78">
                  <c:v>19.94017946161516</c:v>
                </c:pt>
                <c:pt idx="79">
                  <c:v>14.95513459621137</c:v>
                </c:pt>
                <c:pt idx="80">
                  <c:v>9.970089730807577</c:v>
                </c:pt>
                <c:pt idx="81">
                  <c:v>19.94017946161516</c:v>
                </c:pt>
                <c:pt idx="82">
                  <c:v>14.95513459621137</c:v>
                </c:pt>
                <c:pt idx="83">
                  <c:v>14.95513459621137</c:v>
                </c:pt>
                <c:pt idx="84">
                  <c:v>19.94017946161516</c:v>
                </c:pt>
                <c:pt idx="85">
                  <c:v>19.94017946161516</c:v>
                </c:pt>
                <c:pt idx="86">
                  <c:v>29.91026919242274</c:v>
                </c:pt>
                <c:pt idx="87">
                  <c:v>29.91026919242274</c:v>
                </c:pt>
                <c:pt idx="88">
                  <c:v>29.91026919242274</c:v>
                </c:pt>
                <c:pt idx="89">
                  <c:v>39.8803589232303</c:v>
                </c:pt>
                <c:pt idx="90">
                  <c:v>39.8803589232303</c:v>
                </c:pt>
                <c:pt idx="91">
                  <c:v>39.8803589232303</c:v>
                </c:pt>
                <c:pt idx="92">
                  <c:v>44.8654037886341</c:v>
                </c:pt>
                <c:pt idx="93">
                  <c:v>44.8654037886341</c:v>
                </c:pt>
                <c:pt idx="94">
                  <c:v>49.85044865403788</c:v>
                </c:pt>
                <c:pt idx="95">
                  <c:v>54.83549351944167</c:v>
                </c:pt>
                <c:pt idx="96">
                  <c:v>54.83549351944167</c:v>
                </c:pt>
                <c:pt idx="97">
                  <c:v>59.82053838484547</c:v>
                </c:pt>
                <c:pt idx="98">
                  <c:v>64.80558325024925</c:v>
                </c:pt>
                <c:pt idx="99">
                  <c:v>59.82053838484547</c:v>
                </c:pt>
                <c:pt idx="100">
                  <c:v>59.82053838484547</c:v>
                </c:pt>
                <c:pt idx="101">
                  <c:v>64.80558325024925</c:v>
                </c:pt>
                <c:pt idx="102">
                  <c:v>64.80558325024925</c:v>
                </c:pt>
                <c:pt idx="103">
                  <c:v>79.76071784646059</c:v>
                </c:pt>
                <c:pt idx="104">
                  <c:v>79.76071784646059</c:v>
                </c:pt>
                <c:pt idx="105">
                  <c:v>79.76071784646059</c:v>
                </c:pt>
                <c:pt idx="106">
                  <c:v>89.73080757726818</c:v>
                </c:pt>
                <c:pt idx="107">
                  <c:v>89.73080757726818</c:v>
                </c:pt>
                <c:pt idx="108">
                  <c:v>89.73080757726818</c:v>
                </c:pt>
                <c:pt idx="109">
                  <c:v>104.6859421734796</c:v>
                </c:pt>
                <c:pt idx="110">
                  <c:v>99.70089730807578</c:v>
                </c:pt>
                <c:pt idx="111">
                  <c:v>119.6410767696909</c:v>
                </c:pt>
                <c:pt idx="112">
                  <c:v>114.6560319042872</c:v>
                </c:pt>
                <c:pt idx="113">
                  <c:v>114.6560319042872</c:v>
                </c:pt>
                <c:pt idx="114">
                  <c:v>124.6261216350947</c:v>
                </c:pt>
                <c:pt idx="115">
                  <c:v>129.6111665004985</c:v>
                </c:pt>
                <c:pt idx="116">
                  <c:v>124.6261216350947</c:v>
                </c:pt>
                <c:pt idx="117">
                  <c:v>124.6261216350947</c:v>
                </c:pt>
                <c:pt idx="118">
                  <c:v>139.5812562313061</c:v>
                </c:pt>
                <c:pt idx="119">
                  <c:v>139.5812562313061</c:v>
                </c:pt>
                <c:pt idx="120">
                  <c:v>139.5812562313061</c:v>
                </c:pt>
                <c:pt idx="121">
                  <c:v>134.5962113659023</c:v>
                </c:pt>
                <c:pt idx="122">
                  <c:v>154.5363908275175</c:v>
                </c:pt>
                <c:pt idx="123">
                  <c:v>149.5513459621137</c:v>
                </c:pt>
                <c:pt idx="124">
                  <c:v>149.5513459621137</c:v>
                </c:pt>
                <c:pt idx="125">
                  <c:v>149.5513459621137</c:v>
                </c:pt>
                <c:pt idx="126">
                  <c:v>149.5513459621137</c:v>
                </c:pt>
                <c:pt idx="127">
                  <c:v>164.5064805583251</c:v>
                </c:pt>
                <c:pt idx="128">
                  <c:v>149.5513459621137</c:v>
                </c:pt>
                <c:pt idx="129">
                  <c:v>149.5513459621137</c:v>
                </c:pt>
                <c:pt idx="130">
                  <c:v>164.5064805583251</c:v>
                </c:pt>
                <c:pt idx="131">
                  <c:v>169.4915254237288</c:v>
                </c:pt>
                <c:pt idx="132">
                  <c:v>159.5214356929212</c:v>
                </c:pt>
                <c:pt idx="133">
                  <c:v>159.5214356929212</c:v>
                </c:pt>
                <c:pt idx="134">
                  <c:v>174.4765702891326</c:v>
                </c:pt>
                <c:pt idx="135">
                  <c:v>174.4765702891326</c:v>
                </c:pt>
                <c:pt idx="136">
                  <c:v>179.4616151545364</c:v>
                </c:pt>
                <c:pt idx="137">
                  <c:v>189.431704885344</c:v>
                </c:pt>
                <c:pt idx="138">
                  <c:v>184.4466600199402</c:v>
                </c:pt>
                <c:pt idx="139">
                  <c:v>189.431704885344</c:v>
                </c:pt>
                <c:pt idx="140">
                  <c:v>199.4017946161516</c:v>
                </c:pt>
                <c:pt idx="141">
                  <c:v>194.4167497507478</c:v>
                </c:pt>
                <c:pt idx="142">
                  <c:v>209.3718843469591</c:v>
                </c:pt>
                <c:pt idx="143">
                  <c:v>209.3718843469591</c:v>
                </c:pt>
                <c:pt idx="144">
                  <c:v>209.3718843469591</c:v>
                </c:pt>
                <c:pt idx="145">
                  <c:v>224.3270189431705</c:v>
                </c:pt>
                <c:pt idx="146">
                  <c:v>224.3270189431705</c:v>
                </c:pt>
                <c:pt idx="147">
                  <c:v>224.3270189431705</c:v>
                </c:pt>
                <c:pt idx="148">
                  <c:v>224.3270189431705</c:v>
                </c:pt>
                <c:pt idx="149">
                  <c:v>239.2821535393819</c:v>
                </c:pt>
                <c:pt idx="150">
                  <c:v>229.3120638085743</c:v>
                </c:pt>
                <c:pt idx="151">
                  <c:v>239.2821535393819</c:v>
                </c:pt>
                <c:pt idx="152">
                  <c:v>239.2821535393819</c:v>
                </c:pt>
                <c:pt idx="153">
                  <c:v>234.297108673978</c:v>
                </c:pt>
                <c:pt idx="154">
                  <c:v>249.2522432701894</c:v>
                </c:pt>
                <c:pt idx="155">
                  <c:v>249.2522432701894</c:v>
                </c:pt>
                <c:pt idx="156">
                  <c:v>249.2522432701894</c:v>
                </c:pt>
                <c:pt idx="157">
                  <c:v>259.2223330009969</c:v>
                </c:pt>
                <c:pt idx="158">
                  <c:v>259.2223330009969</c:v>
                </c:pt>
                <c:pt idx="159">
                  <c:v>264.2073778664007</c:v>
                </c:pt>
                <c:pt idx="160">
                  <c:v>259.2223330009969</c:v>
                </c:pt>
                <c:pt idx="161">
                  <c:v>259.2223330009969</c:v>
                </c:pt>
                <c:pt idx="162">
                  <c:v>259.2223330009969</c:v>
                </c:pt>
                <c:pt idx="163">
                  <c:v>259.2223330009969</c:v>
                </c:pt>
                <c:pt idx="164">
                  <c:v>259.2223330009969</c:v>
                </c:pt>
                <c:pt idx="165">
                  <c:v>264.2073778664007</c:v>
                </c:pt>
                <c:pt idx="166">
                  <c:v>259.2223330009969</c:v>
                </c:pt>
                <c:pt idx="167">
                  <c:v>269.1924227318046</c:v>
                </c:pt>
                <c:pt idx="168">
                  <c:v>274.1774675972084</c:v>
                </c:pt>
                <c:pt idx="169">
                  <c:v>279.1625124626121</c:v>
                </c:pt>
                <c:pt idx="170">
                  <c:v>269.1924227318046</c:v>
                </c:pt>
                <c:pt idx="171">
                  <c:v>269.1924227318046</c:v>
                </c:pt>
                <c:pt idx="172">
                  <c:v>274.1774675972084</c:v>
                </c:pt>
                <c:pt idx="173">
                  <c:v>279.1625124626121</c:v>
                </c:pt>
                <c:pt idx="174">
                  <c:v>274.1774675972084</c:v>
                </c:pt>
                <c:pt idx="175">
                  <c:v>269.1924227318046</c:v>
                </c:pt>
                <c:pt idx="176">
                  <c:v>274.1774675972084</c:v>
                </c:pt>
                <c:pt idx="177">
                  <c:v>274.1774675972084</c:v>
                </c:pt>
                <c:pt idx="178">
                  <c:v>274.1774675972084</c:v>
                </c:pt>
                <c:pt idx="179">
                  <c:v>269.1924227318046</c:v>
                </c:pt>
                <c:pt idx="180">
                  <c:v>269.1924227318046</c:v>
                </c:pt>
                <c:pt idx="181">
                  <c:v>274.1774675972084</c:v>
                </c:pt>
                <c:pt idx="182">
                  <c:v>274.1774675972084</c:v>
                </c:pt>
                <c:pt idx="183">
                  <c:v>269.1924227318046</c:v>
                </c:pt>
                <c:pt idx="184">
                  <c:v>269.1924227318046</c:v>
                </c:pt>
                <c:pt idx="185">
                  <c:v>274.1774675972084</c:v>
                </c:pt>
                <c:pt idx="186">
                  <c:v>274.1774675972084</c:v>
                </c:pt>
                <c:pt idx="187">
                  <c:v>269.1924227318046</c:v>
                </c:pt>
                <c:pt idx="188">
                  <c:v>284.147557328016</c:v>
                </c:pt>
                <c:pt idx="189">
                  <c:v>294.1176470588235</c:v>
                </c:pt>
                <c:pt idx="190">
                  <c:v>294.1176470588235</c:v>
                </c:pt>
                <c:pt idx="191">
                  <c:v>299.1026919242273</c:v>
                </c:pt>
                <c:pt idx="192">
                  <c:v>309.072781655035</c:v>
                </c:pt>
                <c:pt idx="193">
                  <c:v>319.0428713858424</c:v>
                </c:pt>
                <c:pt idx="194">
                  <c:v>319.0428713858424</c:v>
                </c:pt>
                <c:pt idx="195">
                  <c:v>329.01296111665</c:v>
                </c:pt>
                <c:pt idx="196">
                  <c:v>333.9980059820537</c:v>
                </c:pt>
                <c:pt idx="197">
                  <c:v>333.9980059820537</c:v>
                </c:pt>
                <c:pt idx="198">
                  <c:v>343.9680957128614</c:v>
                </c:pt>
                <c:pt idx="199">
                  <c:v>338.9830508474576</c:v>
                </c:pt>
                <c:pt idx="200">
                  <c:v>358.9232303090727</c:v>
                </c:pt>
                <c:pt idx="201">
                  <c:v>358.9232303090727</c:v>
                </c:pt>
                <c:pt idx="202">
                  <c:v>368.8933200398803</c:v>
                </c:pt>
                <c:pt idx="203">
                  <c:v>373.8783649052841</c:v>
                </c:pt>
                <c:pt idx="204">
                  <c:v>368.8933200398803</c:v>
                </c:pt>
                <c:pt idx="205">
                  <c:v>368.8933200398803</c:v>
                </c:pt>
                <c:pt idx="206">
                  <c:v>368.8933200398803</c:v>
                </c:pt>
                <c:pt idx="207">
                  <c:v>378.863409770688</c:v>
                </c:pt>
                <c:pt idx="208">
                  <c:v>383.8484546360917</c:v>
                </c:pt>
                <c:pt idx="209">
                  <c:v>398.8035892323031</c:v>
                </c:pt>
                <c:pt idx="210">
                  <c:v>398.8035892323031</c:v>
                </c:pt>
                <c:pt idx="211">
                  <c:v>408.7736789631106</c:v>
                </c:pt>
                <c:pt idx="212">
                  <c:v>408.7736789631106</c:v>
                </c:pt>
                <c:pt idx="213">
                  <c:v>408.7736789631106</c:v>
                </c:pt>
                <c:pt idx="214">
                  <c:v>418.7437686939182</c:v>
                </c:pt>
                <c:pt idx="215">
                  <c:v>418.7437686939182</c:v>
                </c:pt>
                <c:pt idx="216">
                  <c:v>428.713858424726</c:v>
                </c:pt>
                <c:pt idx="217">
                  <c:v>428.713858424726</c:v>
                </c:pt>
                <c:pt idx="218">
                  <c:v>438.6839481555334</c:v>
                </c:pt>
                <c:pt idx="219">
                  <c:v>443.6689930209372</c:v>
                </c:pt>
                <c:pt idx="220">
                  <c:v>458.6241276171486</c:v>
                </c:pt>
                <c:pt idx="221">
                  <c:v>458.6241276171486</c:v>
                </c:pt>
                <c:pt idx="222">
                  <c:v>458.6241276171486</c:v>
                </c:pt>
                <c:pt idx="223">
                  <c:v>458.6241276171486</c:v>
                </c:pt>
                <c:pt idx="224">
                  <c:v>458.6241276171486</c:v>
                </c:pt>
                <c:pt idx="225">
                  <c:v>453.6390827517448</c:v>
                </c:pt>
                <c:pt idx="226">
                  <c:v>473.57926221336</c:v>
                </c:pt>
                <c:pt idx="227">
                  <c:v>468.5942173479561</c:v>
                </c:pt>
                <c:pt idx="228">
                  <c:v>468.5942173479561</c:v>
                </c:pt>
                <c:pt idx="229">
                  <c:v>478.5643070787638</c:v>
                </c:pt>
                <c:pt idx="230">
                  <c:v>478.5643070787638</c:v>
                </c:pt>
                <c:pt idx="231">
                  <c:v>478.5643070787638</c:v>
                </c:pt>
                <c:pt idx="232">
                  <c:v>468.5942173479561</c:v>
                </c:pt>
                <c:pt idx="233">
                  <c:v>468.5942173479561</c:v>
                </c:pt>
                <c:pt idx="234">
                  <c:v>483.5493519441675</c:v>
                </c:pt>
                <c:pt idx="235">
                  <c:v>493.5194416749751</c:v>
                </c:pt>
                <c:pt idx="236">
                  <c:v>488.5343968095712</c:v>
                </c:pt>
                <c:pt idx="237">
                  <c:v>503.4895314057826</c:v>
                </c:pt>
                <c:pt idx="238">
                  <c:v>503.4895314057826</c:v>
                </c:pt>
                <c:pt idx="239">
                  <c:v>518.4446660019939</c:v>
                </c:pt>
                <c:pt idx="240">
                  <c:v>518.4446660019939</c:v>
                </c:pt>
                <c:pt idx="241">
                  <c:v>528.4147557328016</c:v>
                </c:pt>
                <c:pt idx="242">
                  <c:v>528.4147557328016</c:v>
                </c:pt>
                <c:pt idx="243">
                  <c:v>543.369890329013</c:v>
                </c:pt>
                <c:pt idx="244">
                  <c:v>538.3848454636091</c:v>
                </c:pt>
                <c:pt idx="245">
                  <c:v>553.3399800598206</c:v>
                </c:pt>
                <c:pt idx="246">
                  <c:v>568.295114656032</c:v>
                </c:pt>
                <c:pt idx="247">
                  <c:v>563.3100697906279</c:v>
                </c:pt>
                <c:pt idx="248">
                  <c:v>568.295114656032</c:v>
                </c:pt>
                <c:pt idx="249">
                  <c:v>573.2801595214357</c:v>
                </c:pt>
                <c:pt idx="250">
                  <c:v>578.2652043868394</c:v>
                </c:pt>
                <c:pt idx="251">
                  <c:v>588.235294117647</c:v>
                </c:pt>
                <c:pt idx="252">
                  <c:v>608.175473579262</c:v>
                </c:pt>
                <c:pt idx="253">
                  <c:v>598.2053838484546</c:v>
                </c:pt>
                <c:pt idx="254">
                  <c:v>603.1904287138584</c:v>
                </c:pt>
                <c:pt idx="255">
                  <c:v>613.160518444666</c:v>
                </c:pt>
                <c:pt idx="256">
                  <c:v>623.1306081754734</c:v>
                </c:pt>
                <c:pt idx="257">
                  <c:v>628.1156530408775</c:v>
                </c:pt>
                <c:pt idx="258">
                  <c:v>628.1156530408775</c:v>
                </c:pt>
                <c:pt idx="259">
                  <c:v>638.085742771685</c:v>
                </c:pt>
                <c:pt idx="260">
                  <c:v>638.085742771685</c:v>
                </c:pt>
                <c:pt idx="261">
                  <c:v>648.0558325024925</c:v>
                </c:pt>
                <c:pt idx="262">
                  <c:v>648.0558325024925</c:v>
                </c:pt>
                <c:pt idx="263">
                  <c:v>658.0259222333001</c:v>
                </c:pt>
                <c:pt idx="264">
                  <c:v>663.0109670987038</c:v>
                </c:pt>
                <c:pt idx="265">
                  <c:v>677.9661016949151</c:v>
                </c:pt>
                <c:pt idx="266">
                  <c:v>672.9810568295114</c:v>
                </c:pt>
                <c:pt idx="267">
                  <c:v>687.9361914257227</c:v>
                </c:pt>
                <c:pt idx="268">
                  <c:v>697.9062811565304</c:v>
                </c:pt>
                <c:pt idx="269">
                  <c:v>697.9062811565304</c:v>
                </c:pt>
                <c:pt idx="270">
                  <c:v>707.876370887338</c:v>
                </c:pt>
                <c:pt idx="271">
                  <c:v>712.8614157527417</c:v>
                </c:pt>
                <c:pt idx="272">
                  <c:v>727.8165503489531</c:v>
                </c:pt>
                <c:pt idx="273">
                  <c:v>722.8315054835492</c:v>
                </c:pt>
                <c:pt idx="274">
                  <c:v>727.8165503489531</c:v>
                </c:pt>
                <c:pt idx="275">
                  <c:v>737.7866400797606</c:v>
                </c:pt>
                <c:pt idx="276">
                  <c:v>747.7567298105682</c:v>
                </c:pt>
                <c:pt idx="277">
                  <c:v>747.7567298105682</c:v>
                </c:pt>
                <c:pt idx="278">
                  <c:v>747.7567298105682</c:v>
                </c:pt>
                <c:pt idx="279">
                  <c:v>757.726819541376</c:v>
                </c:pt>
                <c:pt idx="280">
                  <c:v>772.6819541375873</c:v>
                </c:pt>
                <c:pt idx="281">
                  <c:v>772.6819541375873</c:v>
                </c:pt>
                <c:pt idx="282">
                  <c:v>787.6370887337985</c:v>
                </c:pt>
                <c:pt idx="283">
                  <c:v>787.6370887337985</c:v>
                </c:pt>
                <c:pt idx="284">
                  <c:v>782.652043868395</c:v>
                </c:pt>
                <c:pt idx="285">
                  <c:v>797.6071784646062</c:v>
                </c:pt>
                <c:pt idx="286">
                  <c:v>807.5772681954137</c:v>
                </c:pt>
                <c:pt idx="287">
                  <c:v>807.5772681954137</c:v>
                </c:pt>
                <c:pt idx="288">
                  <c:v>817.5473579262216</c:v>
                </c:pt>
                <c:pt idx="289">
                  <c:v>822.532402791625</c:v>
                </c:pt>
                <c:pt idx="290">
                  <c:v>822.532402791625</c:v>
                </c:pt>
                <c:pt idx="291">
                  <c:v>837.4875373878366</c:v>
                </c:pt>
                <c:pt idx="292">
                  <c:v>847.457627118644</c:v>
                </c:pt>
                <c:pt idx="293">
                  <c:v>847.457627118644</c:v>
                </c:pt>
                <c:pt idx="294">
                  <c:v>857.4277168494517</c:v>
                </c:pt>
                <c:pt idx="295">
                  <c:v>857.4277168494517</c:v>
                </c:pt>
                <c:pt idx="296">
                  <c:v>867.3978065802594</c:v>
                </c:pt>
                <c:pt idx="297">
                  <c:v>867.3978065802594</c:v>
                </c:pt>
                <c:pt idx="298">
                  <c:v>882.3529411764707</c:v>
                </c:pt>
                <c:pt idx="299">
                  <c:v>887.3379860418744</c:v>
                </c:pt>
                <c:pt idx="300">
                  <c:v>897.308075772682</c:v>
                </c:pt>
                <c:pt idx="301">
                  <c:v>897.308075772682</c:v>
                </c:pt>
                <c:pt idx="302">
                  <c:v>907.2781655034897</c:v>
                </c:pt>
                <c:pt idx="303">
                  <c:v>907.2781655034897</c:v>
                </c:pt>
                <c:pt idx="304">
                  <c:v>917.2482552342975</c:v>
                </c:pt>
                <c:pt idx="305">
                  <c:v>917.2482552342975</c:v>
                </c:pt>
                <c:pt idx="306">
                  <c:v>937.1884346959122</c:v>
                </c:pt>
                <c:pt idx="307">
                  <c:v>947.1585244267199</c:v>
                </c:pt>
                <c:pt idx="308">
                  <c:v>947.1585244267199</c:v>
                </c:pt>
                <c:pt idx="309">
                  <c:v>947.1585244267199</c:v>
                </c:pt>
                <c:pt idx="310">
                  <c:v>957.1286141575276</c:v>
                </c:pt>
                <c:pt idx="311">
                  <c:v>967.0987038883351</c:v>
                </c:pt>
                <c:pt idx="312">
                  <c:v>972.0837487537388</c:v>
                </c:pt>
                <c:pt idx="313">
                  <c:v>982.0538384845465</c:v>
                </c:pt>
                <c:pt idx="314">
                  <c:v>982.0538384845465</c:v>
                </c:pt>
                <c:pt idx="315">
                  <c:v>992.0239282153542</c:v>
                </c:pt>
                <c:pt idx="316">
                  <c:v>997.0089730807577</c:v>
                </c:pt>
                <c:pt idx="317">
                  <c:v>1006.979062811566</c:v>
                </c:pt>
                <c:pt idx="318">
                  <c:v>1006.979062811566</c:v>
                </c:pt>
                <c:pt idx="319">
                  <c:v>1016.949152542373</c:v>
                </c:pt>
                <c:pt idx="320">
                  <c:v>1016.949152542373</c:v>
                </c:pt>
                <c:pt idx="321">
                  <c:v>1016.949152542373</c:v>
                </c:pt>
                <c:pt idx="322">
                  <c:v>1031.904287138585</c:v>
                </c:pt>
                <c:pt idx="323">
                  <c:v>1031.904287138585</c:v>
                </c:pt>
                <c:pt idx="324">
                  <c:v>1041.874376869392</c:v>
                </c:pt>
                <c:pt idx="325">
                  <c:v>1046.859421734796</c:v>
                </c:pt>
                <c:pt idx="326">
                  <c:v>1056.829511465603</c:v>
                </c:pt>
                <c:pt idx="327">
                  <c:v>1056.829511465603</c:v>
                </c:pt>
                <c:pt idx="328">
                  <c:v>1066.799601196411</c:v>
                </c:pt>
                <c:pt idx="329">
                  <c:v>1066.799601196411</c:v>
                </c:pt>
                <c:pt idx="330">
                  <c:v>1076.769690927218</c:v>
                </c:pt>
                <c:pt idx="331">
                  <c:v>1076.769690927218</c:v>
                </c:pt>
                <c:pt idx="332">
                  <c:v>1086.739780658026</c:v>
                </c:pt>
                <c:pt idx="333">
                  <c:v>1091.72482552343</c:v>
                </c:pt>
                <c:pt idx="334">
                  <c:v>1086.739780658026</c:v>
                </c:pt>
                <c:pt idx="335">
                  <c:v>1101.694915254237</c:v>
                </c:pt>
                <c:pt idx="336">
                  <c:v>1106.679960119641</c:v>
                </c:pt>
                <c:pt idx="337">
                  <c:v>1116.650049850449</c:v>
                </c:pt>
                <c:pt idx="338">
                  <c:v>1116.650049850449</c:v>
                </c:pt>
                <c:pt idx="339">
                  <c:v>1131.60518444666</c:v>
                </c:pt>
                <c:pt idx="340">
                  <c:v>1126.620139581256</c:v>
                </c:pt>
                <c:pt idx="341">
                  <c:v>1126.620139581256</c:v>
                </c:pt>
                <c:pt idx="342">
                  <c:v>1136.590229312064</c:v>
                </c:pt>
                <c:pt idx="343">
                  <c:v>1136.590229312064</c:v>
                </c:pt>
                <c:pt idx="344">
                  <c:v>1151.545363908275</c:v>
                </c:pt>
                <c:pt idx="345">
                  <c:v>1156.53040877368</c:v>
                </c:pt>
                <c:pt idx="346">
                  <c:v>1151.545363908275</c:v>
                </c:pt>
                <c:pt idx="347">
                  <c:v>1166.500498504487</c:v>
                </c:pt>
                <c:pt idx="348">
                  <c:v>1166.500498504487</c:v>
                </c:pt>
                <c:pt idx="349">
                  <c:v>1176.470588235294</c:v>
                </c:pt>
                <c:pt idx="350">
                  <c:v>1181.455633100698</c:v>
                </c:pt>
                <c:pt idx="351">
                  <c:v>1176.470588235294</c:v>
                </c:pt>
                <c:pt idx="352">
                  <c:v>1191.425722831506</c:v>
                </c:pt>
                <c:pt idx="353">
                  <c:v>1186.440677966102</c:v>
                </c:pt>
                <c:pt idx="354">
                  <c:v>1186.440677966102</c:v>
                </c:pt>
                <c:pt idx="355">
                  <c:v>1201.395812562313</c:v>
                </c:pt>
                <c:pt idx="356">
                  <c:v>1201.395812562313</c:v>
                </c:pt>
                <c:pt idx="357">
                  <c:v>1201.395812562313</c:v>
                </c:pt>
                <c:pt idx="358">
                  <c:v>1206.380857427717</c:v>
                </c:pt>
                <c:pt idx="359">
                  <c:v>1216.350947158525</c:v>
                </c:pt>
                <c:pt idx="360">
                  <c:v>1216.350947158525</c:v>
                </c:pt>
                <c:pt idx="361">
                  <c:v>1216.350947158525</c:v>
                </c:pt>
                <c:pt idx="362">
                  <c:v>1226.321036889332</c:v>
                </c:pt>
                <c:pt idx="363">
                  <c:v>1226.321036889332</c:v>
                </c:pt>
                <c:pt idx="364">
                  <c:v>1226.321036889332</c:v>
                </c:pt>
                <c:pt idx="365">
                  <c:v>1236.29112662014</c:v>
                </c:pt>
                <c:pt idx="366">
                  <c:v>1236.29112662014</c:v>
                </c:pt>
                <c:pt idx="367">
                  <c:v>1236.29112662014</c:v>
                </c:pt>
                <c:pt idx="368">
                  <c:v>1236.29112662014</c:v>
                </c:pt>
                <c:pt idx="369">
                  <c:v>1256.231306081755</c:v>
                </c:pt>
                <c:pt idx="370">
                  <c:v>1246.261216350947</c:v>
                </c:pt>
                <c:pt idx="371">
                  <c:v>1251.246261216351</c:v>
                </c:pt>
                <c:pt idx="372">
                  <c:v>1251.246261216351</c:v>
                </c:pt>
                <c:pt idx="373">
                  <c:v>1266.201395812563</c:v>
                </c:pt>
                <c:pt idx="374">
                  <c:v>1266.201395812563</c:v>
                </c:pt>
                <c:pt idx="375">
                  <c:v>1261.21635094716</c:v>
                </c:pt>
                <c:pt idx="376">
                  <c:v>1266.201395812563</c:v>
                </c:pt>
                <c:pt idx="377">
                  <c:v>1276.17148554337</c:v>
                </c:pt>
                <c:pt idx="378">
                  <c:v>1276.17148554337</c:v>
                </c:pt>
                <c:pt idx="379">
                  <c:v>1276.17148554337</c:v>
                </c:pt>
                <c:pt idx="380">
                  <c:v>1276.17148554337</c:v>
                </c:pt>
                <c:pt idx="381">
                  <c:v>1286.141575274178</c:v>
                </c:pt>
                <c:pt idx="382">
                  <c:v>1286.141575274178</c:v>
                </c:pt>
                <c:pt idx="383">
                  <c:v>1286.141575274178</c:v>
                </c:pt>
                <c:pt idx="384">
                  <c:v>1286.141575274178</c:v>
                </c:pt>
                <c:pt idx="385">
                  <c:v>1286.141575274178</c:v>
                </c:pt>
                <c:pt idx="386">
                  <c:v>1296.111665004985</c:v>
                </c:pt>
                <c:pt idx="387">
                  <c:v>1301.09670987039</c:v>
                </c:pt>
                <c:pt idx="388">
                  <c:v>1301.09670987039</c:v>
                </c:pt>
                <c:pt idx="389">
                  <c:v>1301.09670987039</c:v>
                </c:pt>
                <c:pt idx="390">
                  <c:v>1296.111665004985</c:v>
                </c:pt>
                <c:pt idx="391">
                  <c:v>1316.0518444666</c:v>
                </c:pt>
                <c:pt idx="392">
                  <c:v>1311.066799601196</c:v>
                </c:pt>
                <c:pt idx="393">
                  <c:v>1311.066799601196</c:v>
                </c:pt>
                <c:pt idx="394">
                  <c:v>1311.066799601196</c:v>
                </c:pt>
                <c:pt idx="395">
                  <c:v>1311.066799601196</c:v>
                </c:pt>
                <c:pt idx="396">
                  <c:v>1311.066799601196</c:v>
                </c:pt>
                <c:pt idx="397">
                  <c:v>1316.0518444666</c:v>
                </c:pt>
                <c:pt idx="398">
                  <c:v>1321.036889332004</c:v>
                </c:pt>
                <c:pt idx="399">
                  <c:v>1326.021934197408</c:v>
                </c:pt>
                <c:pt idx="400">
                  <c:v>1321.036889332004</c:v>
                </c:pt>
                <c:pt idx="401">
                  <c:v>1326.021934197408</c:v>
                </c:pt>
                <c:pt idx="402">
                  <c:v>1326.021934197408</c:v>
                </c:pt>
                <c:pt idx="403">
                  <c:v>1326.021934197408</c:v>
                </c:pt>
                <c:pt idx="404">
                  <c:v>1335.992023928216</c:v>
                </c:pt>
                <c:pt idx="405">
                  <c:v>1335.992023928216</c:v>
                </c:pt>
                <c:pt idx="406">
                  <c:v>1335.992023928216</c:v>
                </c:pt>
                <c:pt idx="407">
                  <c:v>1335.992023928216</c:v>
                </c:pt>
                <c:pt idx="408">
                  <c:v>1335.992023928216</c:v>
                </c:pt>
                <c:pt idx="409">
                  <c:v>1335.992023928216</c:v>
                </c:pt>
                <c:pt idx="410">
                  <c:v>1345.962113659023</c:v>
                </c:pt>
                <c:pt idx="411">
                  <c:v>1345.962113659023</c:v>
                </c:pt>
                <c:pt idx="412">
                  <c:v>1350.947158524427</c:v>
                </c:pt>
                <c:pt idx="413">
                  <c:v>1345.962113659023</c:v>
                </c:pt>
                <c:pt idx="414">
                  <c:v>1350.947158524427</c:v>
                </c:pt>
                <c:pt idx="415">
                  <c:v>1345.962113659023</c:v>
                </c:pt>
                <c:pt idx="416">
                  <c:v>1345.962113659023</c:v>
                </c:pt>
                <c:pt idx="417">
                  <c:v>1360.917248255234</c:v>
                </c:pt>
                <c:pt idx="418">
                  <c:v>1360.917248255234</c:v>
                </c:pt>
                <c:pt idx="419">
                  <c:v>1355.932203389831</c:v>
                </c:pt>
                <c:pt idx="420">
                  <c:v>1360.917248255234</c:v>
                </c:pt>
                <c:pt idx="421">
                  <c:v>1355.932203389831</c:v>
                </c:pt>
                <c:pt idx="422">
                  <c:v>1360.917248255234</c:v>
                </c:pt>
                <c:pt idx="423">
                  <c:v>1355.932203389831</c:v>
                </c:pt>
                <c:pt idx="424">
                  <c:v>1360.917248255234</c:v>
                </c:pt>
                <c:pt idx="425">
                  <c:v>1370.887337986042</c:v>
                </c:pt>
                <c:pt idx="426">
                  <c:v>1370.887337986042</c:v>
                </c:pt>
                <c:pt idx="427">
                  <c:v>1370.887337986042</c:v>
                </c:pt>
                <c:pt idx="428">
                  <c:v>1370.887337986042</c:v>
                </c:pt>
                <c:pt idx="429">
                  <c:v>1375.872382851446</c:v>
                </c:pt>
                <c:pt idx="430">
                  <c:v>1375.872382851446</c:v>
                </c:pt>
                <c:pt idx="431">
                  <c:v>1370.887337986042</c:v>
                </c:pt>
                <c:pt idx="432">
                  <c:v>1375.872382851446</c:v>
                </c:pt>
                <c:pt idx="433">
                  <c:v>1370.887337986042</c:v>
                </c:pt>
                <c:pt idx="434">
                  <c:v>1385.842472582253</c:v>
                </c:pt>
                <c:pt idx="435">
                  <c:v>1385.842472582253</c:v>
                </c:pt>
                <c:pt idx="436">
                  <c:v>1385.842472582253</c:v>
                </c:pt>
                <c:pt idx="437">
                  <c:v>1385.842472582253</c:v>
                </c:pt>
                <c:pt idx="438">
                  <c:v>1385.842472582253</c:v>
                </c:pt>
                <c:pt idx="439">
                  <c:v>1385.842472582253</c:v>
                </c:pt>
                <c:pt idx="440">
                  <c:v>1385.842472582253</c:v>
                </c:pt>
                <c:pt idx="441">
                  <c:v>1385.842472582253</c:v>
                </c:pt>
                <c:pt idx="442">
                  <c:v>1385.842472582253</c:v>
                </c:pt>
                <c:pt idx="443">
                  <c:v>1400.797607178465</c:v>
                </c:pt>
                <c:pt idx="444">
                  <c:v>1395.812562313061</c:v>
                </c:pt>
                <c:pt idx="445">
                  <c:v>1395.812562313061</c:v>
                </c:pt>
                <c:pt idx="446">
                  <c:v>1395.812562313061</c:v>
                </c:pt>
                <c:pt idx="447">
                  <c:v>1400.797607178465</c:v>
                </c:pt>
                <c:pt idx="448">
                  <c:v>1395.812562313061</c:v>
                </c:pt>
                <c:pt idx="449">
                  <c:v>1395.812562313061</c:v>
                </c:pt>
                <c:pt idx="450">
                  <c:v>1395.812562313061</c:v>
                </c:pt>
                <c:pt idx="451">
                  <c:v>1395.812562313061</c:v>
                </c:pt>
                <c:pt idx="452">
                  <c:v>1400.797607178465</c:v>
                </c:pt>
                <c:pt idx="453">
                  <c:v>1395.812562313061</c:v>
                </c:pt>
                <c:pt idx="454">
                  <c:v>1405.78265204387</c:v>
                </c:pt>
                <c:pt idx="455">
                  <c:v>1410.767696909272</c:v>
                </c:pt>
                <c:pt idx="456">
                  <c:v>1405.78265204387</c:v>
                </c:pt>
                <c:pt idx="457">
                  <c:v>1410.767696909272</c:v>
                </c:pt>
                <c:pt idx="458">
                  <c:v>1410.767696909272</c:v>
                </c:pt>
                <c:pt idx="459">
                  <c:v>1405.78265204387</c:v>
                </c:pt>
                <c:pt idx="460">
                  <c:v>1405.78265204387</c:v>
                </c:pt>
                <c:pt idx="461">
                  <c:v>1410.767696909272</c:v>
                </c:pt>
                <c:pt idx="462">
                  <c:v>1405.78265204387</c:v>
                </c:pt>
                <c:pt idx="463">
                  <c:v>1415.752741774676</c:v>
                </c:pt>
                <c:pt idx="464">
                  <c:v>1410.767696909272</c:v>
                </c:pt>
                <c:pt idx="465">
                  <c:v>1415.752741774676</c:v>
                </c:pt>
                <c:pt idx="466">
                  <c:v>1425.722831505484</c:v>
                </c:pt>
                <c:pt idx="467">
                  <c:v>1425.722831505484</c:v>
                </c:pt>
                <c:pt idx="468">
                  <c:v>1420.73778664008</c:v>
                </c:pt>
                <c:pt idx="469">
                  <c:v>1420.73778664008</c:v>
                </c:pt>
                <c:pt idx="470">
                  <c:v>1425.722831505484</c:v>
                </c:pt>
                <c:pt idx="471">
                  <c:v>1425.722831505484</c:v>
                </c:pt>
                <c:pt idx="472">
                  <c:v>1420.73778664008</c:v>
                </c:pt>
                <c:pt idx="473">
                  <c:v>1420.73778664008</c:v>
                </c:pt>
                <c:pt idx="474">
                  <c:v>1425.722831505484</c:v>
                </c:pt>
                <c:pt idx="475">
                  <c:v>1425.722831505484</c:v>
                </c:pt>
                <c:pt idx="476">
                  <c:v>1420.73778664008</c:v>
                </c:pt>
                <c:pt idx="477">
                  <c:v>1420.73778664008</c:v>
                </c:pt>
                <c:pt idx="478">
                  <c:v>1425.722831505484</c:v>
                </c:pt>
                <c:pt idx="479">
                  <c:v>1435.692921236291</c:v>
                </c:pt>
                <c:pt idx="480">
                  <c:v>1435.692921236291</c:v>
                </c:pt>
                <c:pt idx="481">
                  <c:v>1435.692921236291</c:v>
                </c:pt>
                <c:pt idx="482">
                  <c:v>1435.692921236291</c:v>
                </c:pt>
                <c:pt idx="483">
                  <c:v>1435.692921236291</c:v>
                </c:pt>
                <c:pt idx="484">
                  <c:v>1435.692921236291</c:v>
                </c:pt>
                <c:pt idx="485">
                  <c:v>1435.692921236291</c:v>
                </c:pt>
                <c:pt idx="486">
                  <c:v>1430.707876370888</c:v>
                </c:pt>
                <c:pt idx="487">
                  <c:v>1435.692921236291</c:v>
                </c:pt>
                <c:pt idx="488">
                  <c:v>1435.692921236291</c:v>
                </c:pt>
                <c:pt idx="489">
                  <c:v>1435.692921236291</c:v>
                </c:pt>
                <c:pt idx="490">
                  <c:v>1435.692921236291</c:v>
                </c:pt>
                <c:pt idx="491">
                  <c:v>1435.692921236291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'15_11_1'!$T$2</c:f>
              <c:strCache>
                <c:ptCount val="1"/>
                <c:pt idx="0">
                  <c:v>Barre</c:v>
                </c:pt>
              </c:strCache>
            </c:strRef>
          </c:tx>
          <c:spPr>
            <a:ln w="25400">
              <a:solidFill>
                <a:srgbClr val="808080"/>
              </a:solidFill>
              <a:prstDash val="solid"/>
            </a:ln>
          </c:spPr>
          <c:marker>
            <c:symbol val="none"/>
          </c:marker>
          <c:xVal>
            <c:numRef>
              <c:f>'15_11_1'!$E$23:$E$1568</c:f>
              <c:numCache>
                <c:formatCode>General</c:formatCode>
                <c:ptCount val="1546"/>
                <c:pt idx="0">
                  <c:v>-0.001</c:v>
                </c:pt>
                <c:pt idx="1">
                  <c:v>-0.002</c:v>
                </c:pt>
                <c:pt idx="2">
                  <c:v>0.0</c:v>
                </c:pt>
                <c:pt idx="3">
                  <c:v>0.0</c:v>
                </c:pt>
                <c:pt idx="4">
                  <c:v>-0.001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-0.001</c:v>
                </c:pt>
                <c:pt idx="11">
                  <c:v>-0.002</c:v>
                </c:pt>
                <c:pt idx="12">
                  <c:v>0.0</c:v>
                </c:pt>
                <c:pt idx="13">
                  <c:v>-0.001</c:v>
                </c:pt>
                <c:pt idx="14">
                  <c:v>-0.001</c:v>
                </c:pt>
                <c:pt idx="15">
                  <c:v>-0.001</c:v>
                </c:pt>
                <c:pt idx="16">
                  <c:v>0.0</c:v>
                </c:pt>
                <c:pt idx="17">
                  <c:v>0.0</c:v>
                </c:pt>
                <c:pt idx="18">
                  <c:v>-0.001</c:v>
                </c:pt>
                <c:pt idx="19">
                  <c:v>0.0</c:v>
                </c:pt>
                <c:pt idx="20">
                  <c:v>0.0</c:v>
                </c:pt>
                <c:pt idx="21">
                  <c:v>-0.001</c:v>
                </c:pt>
                <c:pt idx="22">
                  <c:v>-0.001</c:v>
                </c:pt>
                <c:pt idx="23">
                  <c:v>0.0</c:v>
                </c:pt>
                <c:pt idx="24">
                  <c:v>0.0</c:v>
                </c:pt>
                <c:pt idx="25">
                  <c:v>-0.001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-0.001</c:v>
                </c:pt>
                <c:pt idx="30">
                  <c:v>0.0</c:v>
                </c:pt>
                <c:pt idx="31">
                  <c:v>-0.001</c:v>
                </c:pt>
                <c:pt idx="32">
                  <c:v>-0.001</c:v>
                </c:pt>
                <c:pt idx="33">
                  <c:v>0.0</c:v>
                </c:pt>
                <c:pt idx="34">
                  <c:v>-0.001</c:v>
                </c:pt>
                <c:pt idx="35">
                  <c:v>0.0</c:v>
                </c:pt>
                <c:pt idx="36">
                  <c:v>-0.001</c:v>
                </c:pt>
                <c:pt idx="37">
                  <c:v>-0.001</c:v>
                </c:pt>
                <c:pt idx="38">
                  <c:v>0.0</c:v>
                </c:pt>
                <c:pt idx="39">
                  <c:v>-0.001</c:v>
                </c:pt>
                <c:pt idx="40">
                  <c:v>0.0</c:v>
                </c:pt>
                <c:pt idx="41">
                  <c:v>-0.001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-0.001</c:v>
                </c:pt>
                <c:pt idx="47">
                  <c:v>0.0</c:v>
                </c:pt>
                <c:pt idx="48">
                  <c:v>0.0</c:v>
                </c:pt>
                <c:pt idx="49">
                  <c:v>-0.001</c:v>
                </c:pt>
                <c:pt idx="50">
                  <c:v>0.0</c:v>
                </c:pt>
                <c:pt idx="51">
                  <c:v>0.001</c:v>
                </c:pt>
                <c:pt idx="52">
                  <c:v>0.001</c:v>
                </c:pt>
                <c:pt idx="53">
                  <c:v>0.001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0.001</c:v>
                </c:pt>
                <c:pt idx="58">
                  <c:v>0.001</c:v>
                </c:pt>
                <c:pt idx="59">
                  <c:v>0.0</c:v>
                </c:pt>
                <c:pt idx="60">
                  <c:v>0.001</c:v>
                </c:pt>
                <c:pt idx="61">
                  <c:v>0.001</c:v>
                </c:pt>
                <c:pt idx="62">
                  <c:v>0.001</c:v>
                </c:pt>
                <c:pt idx="63">
                  <c:v>0.0</c:v>
                </c:pt>
                <c:pt idx="64">
                  <c:v>0.001</c:v>
                </c:pt>
                <c:pt idx="65">
                  <c:v>0.0</c:v>
                </c:pt>
                <c:pt idx="66">
                  <c:v>0.001</c:v>
                </c:pt>
                <c:pt idx="67">
                  <c:v>0.0</c:v>
                </c:pt>
                <c:pt idx="68">
                  <c:v>0.001</c:v>
                </c:pt>
                <c:pt idx="69">
                  <c:v>0.001</c:v>
                </c:pt>
                <c:pt idx="70">
                  <c:v>-0.001</c:v>
                </c:pt>
                <c:pt idx="71">
                  <c:v>0.0</c:v>
                </c:pt>
                <c:pt idx="72">
                  <c:v>-0.001</c:v>
                </c:pt>
                <c:pt idx="73">
                  <c:v>-0.001</c:v>
                </c:pt>
                <c:pt idx="74">
                  <c:v>0.0</c:v>
                </c:pt>
                <c:pt idx="75">
                  <c:v>-0.001</c:v>
                </c:pt>
                <c:pt idx="76">
                  <c:v>-0.001</c:v>
                </c:pt>
                <c:pt idx="77">
                  <c:v>-0.001</c:v>
                </c:pt>
                <c:pt idx="78">
                  <c:v>-0.001</c:v>
                </c:pt>
                <c:pt idx="79">
                  <c:v>-0.001</c:v>
                </c:pt>
                <c:pt idx="80">
                  <c:v>0.0</c:v>
                </c:pt>
                <c:pt idx="81">
                  <c:v>-0.001</c:v>
                </c:pt>
                <c:pt idx="82">
                  <c:v>0.0</c:v>
                </c:pt>
                <c:pt idx="83">
                  <c:v>-0.001</c:v>
                </c:pt>
                <c:pt idx="84">
                  <c:v>0.0</c:v>
                </c:pt>
                <c:pt idx="85">
                  <c:v>-0.001</c:v>
                </c:pt>
                <c:pt idx="86">
                  <c:v>-0.001</c:v>
                </c:pt>
                <c:pt idx="87">
                  <c:v>-0.001</c:v>
                </c:pt>
                <c:pt idx="88">
                  <c:v>-0.001</c:v>
                </c:pt>
                <c:pt idx="89">
                  <c:v>-0.001</c:v>
                </c:pt>
                <c:pt idx="90">
                  <c:v>-0.001</c:v>
                </c:pt>
                <c:pt idx="91">
                  <c:v>-0.002</c:v>
                </c:pt>
                <c:pt idx="92">
                  <c:v>-0.001</c:v>
                </c:pt>
                <c:pt idx="93">
                  <c:v>-0.001</c:v>
                </c:pt>
                <c:pt idx="94">
                  <c:v>0.0</c:v>
                </c:pt>
                <c:pt idx="95">
                  <c:v>0.0</c:v>
                </c:pt>
                <c:pt idx="96">
                  <c:v>0.001</c:v>
                </c:pt>
                <c:pt idx="97">
                  <c:v>0.0</c:v>
                </c:pt>
                <c:pt idx="98">
                  <c:v>0.003</c:v>
                </c:pt>
                <c:pt idx="99">
                  <c:v>0.003</c:v>
                </c:pt>
                <c:pt idx="100">
                  <c:v>0.001</c:v>
                </c:pt>
                <c:pt idx="101">
                  <c:v>0.003</c:v>
                </c:pt>
                <c:pt idx="102">
                  <c:v>0.003</c:v>
                </c:pt>
                <c:pt idx="103">
                  <c:v>0.004</c:v>
                </c:pt>
                <c:pt idx="104">
                  <c:v>0.003</c:v>
                </c:pt>
                <c:pt idx="105">
                  <c:v>0.005</c:v>
                </c:pt>
                <c:pt idx="106">
                  <c:v>0.005</c:v>
                </c:pt>
                <c:pt idx="107">
                  <c:v>0.006</c:v>
                </c:pt>
                <c:pt idx="108">
                  <c:v>0.008</c:v>
                </c:pt>
                <c:pt idx="109">
                  <c:v>0.012</c:v>
                </c:pt>
                <c:pt idx="110">
                  <c:v>0.013</c:v>
                </c:pt>
                <c:pt idx="111">
                  <c:v>0.015</c:v>
                </c:pt>
                <c:pt idx="112">
                  <c:v>0.019</c:v>
                </c:pt>
                <c:pt idx="113">
                  <c:v>0.019</c:v>
                </c:pt>
                <c:pt idx="114">
                  <c:v>0.023</c:v>
                </c:pt>
                <c:pt idx="115">
                  <c:v>0.024</c:v>
                </c:pt>
                <c:pt idx="116">
                  <c:v>0.027</c:v>
                </c:pt>
                <c:pt idx="117">
                  <c:v>0.031</c:v>
                </c:pt>
                <c:pt idx="118">
                  <c:v>0.034</c:v>
                </c:pt>
                <c:pt idx="119">
                  <c:v>0.035</c:v>
                </c:pt>
                <c:pt idx="120">
                  <c:v>0.039</c:v>
                </c:pt>
                <c:pt idx="121">
                  <c:v>0.041</c:v>
                </c:pt>
                <c:pt idx="122">
                  <c:v>0.045</c:v>
                </c:pt>
                <c:pt idx="123">
                  <c:v>0.046</c:v>
                </c:pt>
                <c:pt idx="124">
                  <c:v>0.048</c:v>
                </c:pt>
                <c:pt idx="125">
                  <c:v>0.049</c:v>
                </c:pt>
                <c:pt idx="126">
                  <c:v>0.052</c:v>
                </c:pt>
                <c:pt idx="127">
                  <c:v>0.054</c:v>
                </c:pt>
                <c:pt idx="128">
                  <c:v>0.056</c:v>
                </c:pt>
                <c:pt idx="129">
                  <c:v>0.058</c:v>
                </c:pt>
                <c:pt idx="130">
                  <c:v>0.059</c:v>
                </c:pt>
                <c:pt idx="131">
                  <c:v>0.059</c:v>
                </c:pt>
                <c:pt idx="132">
                  <c:v>0.061</c:v>
                </c:pt>
                <c:pt idx="133">
                  <c:v>0.064</c:v>
                </c:pt>
                <c:pt idx="134">
                  <c:v>0.068</c:v>
                </c:pt>
                <c:pt idx="135">
                  <c:v>0.069</c:v>
                </c:pt>
                <c:pt idx="136">
                  <c:v>0.073</c:v>
                </c:pt>
                <c:pt idx="137">
                  <c:v>0.075</c:v>
                </c:pt>
                <c:pt idx="138">
                  <c:v>0.076</c:v>
                </c:pt>
                <c:pt idx="139">
                  <c:v>0.078</c:v>
                </c:pt>
                <c:pt idx="140">
                  <c:v>0.079</c:v>
                </c:pt>
                <c:pt idx="141">
                  <c:v>0.08</c:v>
                </c:pt>
                <c:pt idx="142">
                  <c:v>0.082</c:v>
                </c:pt>
                <c:pt idx="143">
                  <c:v>0.084</c:v>
                </c:pt>
                <c:pt idx="144">
                  <c:v>0.088</c:v>
                </c:pt>
                <c:pt idx="145">
                  <c:v>0.09</c:v>
                </c:pt>
                <c:pt idx="146">
                  <c:v>0.094</c:v>
                </c:pt>
                <c:pt idx="147">
                  <c:v>0.097</c:v>
                </c:pt>
                <c:pt idx="148">
                  <c:v>0.098</c:v>
                </c:pt>
                <c:pt idx="149">
                  <c:v>0.099</c:v>
                </c:pt>
                <c:pt idx="150">
                  <c:v>0.102</c:v>
                </c:pt>
                <c:pt idx="151">
                  <c:v>0.105</c:v>
                </c:pt>
                <c:pt idx="152">
                  <c:v>0.106</c:v>
                </c:pt>
                <c:pt idx="153">
                  <c:v>0.109</c:v>
                </c:pt>
                <c:pt idx="154">
                  <c:v>0.111</c:v>
                </c:pt>
                <c:pt idx="155">
                  <c:v>0.111</c:v>
                </c:pt>
                <c:pt idx="156">
                  <c:v>0.116</c:v>
                </c:pt>
                <c:pt idx="157">
                  <c:v>0.119</c:v>
                </c:pt>
                <c:pt idx="158">
                  <c:v>0.121</c:v>
                </c:pt>
                <c:pt idx="159">
                  <c:v>0.125</c:v>
                </c:pt>
                <c:pt idx="160">
                  <c:v>0.127</c:v>
                </c:pt>
                <c:pt idx="161">
                  <c:v>0.127</c:v>
                </c:pt>
                <c:pt idx="162">
                  <c:v>0.131</c:v>
                </c:pt>
                <c:pt idx="163">
                  <c:v>0.132</c:v>
                </c:pt>
                <c:pt idx="164">
                  <c:v>0.136</c:v>
                </c:pt>
                <c:pt idx="165">
                  <c:v>0.14</c:v>
                </c:pt>
                <c:pt idx="166">
                  <c:v>0.141</c:v>
                </c:pt>
                <c:pt idx="167">
                  <c:v>0.142</c:v>
                </c:pt>
                <c:pt idx="168">
                  <c:v>0.143</c:v>
                </c:pt>
                <c:pt idx="169">
                  <c:v>0.143</c:v>
                </c:pt>
                <c:pt idx="170">
                  <c:v>0.143</c:v>
                </c:pt>
                <c:pt idx="171">
                  <c:v>0.143</c:v>
                </c:pt>
                <c:pt idx="172">
                  <c:v>0.142</c:v>
                </c:pt>
                <c:pt idx="173">
                  <c:v>0.141</c:v>
                </c:pt>
                <c:pt idx="174">
                  <c:v>0.143</c:v>
                </c:pt>
                <c:pt idx="175">
                  <c:v>0.143</c:v>
                </c:pt>
                <c:pt idx="176">
                  <c:v>0.141</c:v>
                </c:pt>
                <c:pt idx="177">
                  <c:v>0.142</c:v>
                </c:pt>
                <c:pt idx="178">
                  <c:v>0.142</c:v>
                </c:pt>
                <c:pt idx="179">
                  <c:v>0.14</c:v>
                </c:pt>
                <c:pt idx="180">
                  <c:v>0.14</c:v>
                </c:pt>
                <c:pt idx="181">
                  <c:v>0.139</c:v>
                </c:pt>
                <c:pt idx="182">
                  <c:v>0.143</c:v>
                </c:pt>
                <c:pt idx="183">
                  <c:v>0.142</c:v>
                </c:pt>
                <c:pt idx="184">
                  <c:v>0.143</c:v>
                </c:pt>
                <c:pt idx="185">
                  <c:v>0.142</c:v>
                </c:pt>
                <c:pt idx="186">
                  <c:v>0.143</c:v>
                </c:pt>
                <c:pt idx="187">
                  <c:v>0.144</c:v>
                </c:pt>
                <c:pt idx="188">
                  <c:v>0.149</c:v>
                </c:pt>
                <c:pt idx="189">
                  <c:v>0.154</c:v>
                </c:pt>
                <c:pt idx="190">
                  <c:v>0.157</c:v>
                </c:pt>
                <c:pt idx="191">
                  <c:v>0.159</c:v>
                </c:pt>
                <c:pt idx="192">
                  <c:v>0.166</c:v>
                </c:pt>
                <c:pt idx="193">
                  <c:v>0.17</c:v>
                </c:pt>
                <c:pt idx="194">
                  <c:v>0.173</c:v>
                </c:pt>
                <c:pt idx="195">
                  <c:v>0.177</c:v>
                </c:pt>
                <c:pt idx="196">
                  <c:v>0.18</c:v>
                </c:pt>
                <c:pt idx="197">
                  <c:v>0.184</c:v>
                </c:pt>
                <c:pt idx="198">
                  <c:v>0.185</c:v>
                </c:pt>
                <c:pt idx="199">
                  <c:v>0.186</c:v>
                </c:pt>
                <c:pt idx="200">
                  <c:v>0.191</c:v>
                </c:pt>
                <c:pt idx="201">
                  <c:v>0.194</c:v>
                </c:pt>
                <c:pt idx="202">
                  <c:v>0.196</c:v>
                </c:pt>
                <c:pt idx="203">
                  <c:v>0.202</c:v>
                </c:pt>
                <c:pt idx="204">
                  <c:v>0.206</c:v>
                </c:pt>
                <c:pt idx="205">
                  <c:v>0.21</c:v>
                </c:pt>
                <c:pt idx="206">
                  <c:v>0.213</c:v>
                </c:pt>
                <c:pt idx="207">
                  <c:v>0.216</c:v>
                </c:pt>
                <c:pt idx="208">
                  <c:v>0.221</c:v>
                </c:pt>
                <c:pt idx="209">
                  <c:v>0.224</c:v>
                </c:pt>
                <c:pt idx="210">
                  <c:v>0.228</c:v>
                </c:pt>
                <c:pt idx="211">
                  <c:v>0.232</c:v>
                </c:pt>
                <c:pt idx="212">
                  <c:v>0.236</c:v>
                </c:pt>
                <c:pt idx="213">
                  <c:v>0.24</c:v>
                </c:pt>
                <c:pt idx="214">
                  <c:v>0.242</c:v>
                </c:pt>
                <c:pt idx="215">
                  <c:v>0.247</c:v>
                </c:pt>
                <c:pt idx="216">
                  <c:v>0.251</c:v>
                </c:pt>
                <c:pt idx="217">
                  <c:v>0.255</c:v>
                </c:pt>
                <c:pt idx="218">
                  <c:v>0.26</c:v>
                </c:pt>
                <c:pt idx="219">
                  <c:v>0.263</c:v>
                </c:pt>
                <c:pt idx="220">
                  <c:v>0.268</c:v>
                </c:pt>
                <c:pt idx="221">
                  <c:v>0.272</c:v>
                </c:pt>
                <c:pt idx="222">
                  <c:v>0.276</c:v>
                </c:pt>
                <c:pt idx="223">
                  <c:v>0.281</c:v>
                </c:pt>
                <c:pt idx="224">
                  <c:v>0.285</c:v>
                </c:pt>
                <c:pt idx="225">
                  <c:v>0.287</c:v>
                </c:pt>
                <c:pt idx="226">
                  <c:v>0.292</c:v>
                </c:pt>
                <c:pt idx="227">
                  <c:v>0.296</c:v>
                </c:pt>
                <c:pt idx="228">
                  <c:v>0.299</c:v>
                </c:pt>
                <c:pt idx="229">
                  <c:v>0.302</c:v>
                </c:pt>
                <c:pt idx="230">
                  <c:v>0.308</c:v>
                </c:pt>
                <c:pt idx="231">
                  <c:v>0.309</c:v>
                </c:pt>
                <c:pt idx="232">
                  <c:v>0.315</c:v>
                </c:pt>
                <c:pt idx="233">
                  <c:v>0.316</c:v>
                </c:pt>
                <c:pt idx="234">
                  <c:v>0.323</c:v>
                </c:pt>
                <c:pt idx="235">
                  <c:v>0.328</c:v>
                </c:pt>
                <c:pt idx="236">
                  <c:v>0.332</c:v>
                </c:pt>
                <c:pt idx="237">
                  <c:v>0.336</c:v>
                </c:pt>
                <c:pt idx="238">
                  <c:v>0.339</c:v>
                </c:pt>
                <c:pt idx="239">
                  <c:v>0.344</c:v>
                </c:pt>
                <c:pt idx="240">
                  <c:v>0.347</c:v>
                </c:pt>
                <c:pt idx="241">
                  <c:v>0.352</c:v>
                </c:pt>
                <c:pt idx="242">
                  <c:v>0.356</c:v>
                </c:pt>
                <c:pt idx="243">
                  <c:v>0.361</c:v>
                </c:pt>
                <c:pt idx="244">
                  <c:v>0.365</c:v>
                </c:pt>
                <c:pt idx="245">
                  <c:v>0.369</c:v>
                </c:pt>
                <c:pt idx="246">
                  <c:v>0.373</c:v>
                </c:pt>
                <c:pt idx="247">
                  <c:v>0.377</c:v>
                </c:pt>
                <c:pt idx="248">
                  <c:v>0.382</c:v>
                </c:pt>
                <c:pt idx="249">
                  <c:v>0.387</c:v>
                </c:pt>
                <c:pt idx="250">
                  <c:v>0.391</c:v>
                </c:pt>
                <c:pt idx="251">
                  <c:v>0.396</c:v>
                </c:pt>
                <c:pt idx="252">
                  <c:v>0.401</c:v>
                </c:pt>
                <c:pt idx="253">
                  <c:v>0.406</c:v>
                </c:pt>
                <c:pt idx="254">
                  <c:v>0.41</c:v>
                </c:pt>
                <c:pt idx="255">
                  <c:v>0.413</c:v>
                </c:pt>
                <c:pt idx="256">
                  <c:v>0.418</c:v>
                </c:pt>
                <c:pt idx="257">
                  <c:v>0.422</c:v>
                </c:pt>
                <c:pt idx="258">
                  <c:v>0.426</c:v>
                </c:pt>
                <c:pt idx="259">
                  <c:v>0.431</c:v>
                </c:pt>
                <c:pt idx="260">
                  <c:v>0.435</c:v>
                </c:pt>
                <c:pt idx="261">
                  <c:v>0.439</c:v>
                </c:pt>
                <c:pt idx="262">
                  <c:v>0.443</c:v>
                </c:pt>
                <c:pt idx="263">
                  <c:v>0.447</c:v>
                </c:pt>
                <c:pt idx="264">
                  <c:v>0.45</c:v>
                </c:pt>
                <c:pt idx="265">
                  <c:v>0.456</c:v>
                </c:pt>
                <c:pt idx="266">
                  <c:v>0.461</c:v>
                </c:pt>
                <c:pt idx="267">
                  <c:v>0.465</c:v>
                </c:pt>
                <c:pt idx="268">
                  <c:v>0.469</c:v>
                </c:pt>
                <c:pt idx="269">
                  <c:v>0.473</c:v>
                </c:pt>
                <c:pt idx="270">
                  <c:v>0.478</c:v>
                </c:pt>
                <c:pt idx="271">
                  <c:v>0.48</c:v>
                </c:pt>
                <c:pt idx="272">
                  <c:v>0.486</c:v>
                </c:pt>
                <c:pt idx="273">
                  <c:v>0.491</c:v>
                </c:pt>
                <c:pt idx="274">
                  <c:v>0.495</c:v>
                </c:pt>
                <c:pt idx="275">
                  <c:v>0.5</c:v>
                </c:pt>
                <c:pt idx="276">
                  <c:v>0.503</c:v>
                </c:pt>
                <c:pt idx="277">
                  <c:v>0.507</c:v>
                </c:pt>
                <c:pt idx="278">
                  <c:v>0.509</c:v>
                </c:pt>
                <c:pt idx="279">
                  <c:v>0.514</c:v>
                </c:pt>
                <c:pt idx="280">
                  <c:v>0.517</c:v>
                </c:pt>
                <c:pt idx="281">
                  <c:v>0.522</c:v>
                </c:pt>
                <c:pt idx="282">
                  <c:v>0.526</c:v>
                </c:pt>
                <c:pt idx="283">
                  <c:v>0.532</c:v>
                </c:pt>
                <c:pt idx="284">
                  <c:v>0.538</c:v>
                </c:pt>
                <c:pt idx="285">
                  <c:v>0.542</c:v>
                </c:pt>
                <c:pt idx="286">
                  <c:v>0.548</c:v>
                </c:pt>
                <c:pt idx="287">
                  <c:v>0.554</c:v>
                </c:pt>
                <c:pt idx="288">
                  <c:v>0.557</c:v>
                </c:pt>
                <c:pt idx="289">
                  <c:v>0.564</c:v>
                </c:pt>
                <c:pt idx="290">
                  <c:v>0.569</c:v>
                </c:pt>
                <c:pt idx="291">
                  <c:v>0.576</c:v>
                </c:pt>
                <c:pt idx="292">
                  <c:v>0.58</c:v>
                </c:pt>
                <c:pt idx="293">
                  <c:v>0.586</c:v>
                </c:pt>
                <c:pt idx="294">
                  <c:v>0.591</c:v>
                </c:pt>
                <c:pt idx="295">
                  <c:v>0.598</c:v>
                </c:pt>
                <c:pt idx="296">
                  <c:v>0.601</c:v>
                </c:pt>
                <c:pt idx="297">
                  <c:v>0.608</c:v>
                </c:pt>
                <c:pt idx="298">
                  <c:v>0.614</c:v>
                </c:pt>
                <c:pt idx="299">
                  <c:v>0.617</c:v>
                </c:pt>
                <c:pt idx="300">
                  <c:v>0.621</c:v>
                </c:pt>
                <c:pt idx="301">
                  <c:v>0.627</c:v>
                </c:pt>
                <c:pt idx="302">
                  <c:v>0.633</c:v>
                </c:pt>
                <c:pt idx="303">
                  <c:v>0.639</c:v>
                </c:pt>
                <c:pt idx="304">
                  <c:v>0.645</c:v>
                </c:pt>
                <c:pt idx="305">
                  <c:v>0.65</c:v>
                </c:pt>
                <c:pt idx="306">
                  <c:v>0.657</c:v>
                </c:pt>
                <c:pt idx="307">
                  <c:v>0.662</c:v>
                </c:pt>
                <c:pt idx="308">
                  <c:v>0.668</c:v>
                </c:pt>
                <c:pt idx="309">
                  <c:v>0.675</c:v>
                </c:pt>
                <c:pt idx="310">
                  <c:v>0.68</c:v>
                </c:pt>
                <c:pt idx="311">
                  <c:v>0.685</c:v>
                </c:pt>
                <c:pt idx="312">
                  <c:v>0.692</c:v>
                </c:pt>
                <c:pt idx="313">
                  <c:v>0.699</c:v>
                </c:pt>
                <c:pt idx="314">
                  <c:v>0.703</c:v>
                </c:pt>
                <c:pt idx="315">
                  <c:v>0.71</c:v>
                </c:pt>
                <c:pt idx="316">
                  <c:v>0.716</c:v>
                </c:pt>
                <c:pt idx="317">
                  <c:v>0.723</c:v>
                </c:pt>
                <c:pt idx="318">
                  <c:v>0.729</c:v>
                </c:pt>
                <c:pt idx="319">
                  <c:v>0.735</c:v>
                </c:pt>
                <c:pt idx="320">
                  <c:v>0.741</c:v>
                </c:pt>
                <c:pt idx="321">
                  <c:v>0.747</c:v>
                </c:pt>
                <c:pt idx="322">
                  <c:v>0.753</c:v>
                </c:pt>
                <c:pt idx="323">
                  <c:v>0.76</c:v>
                </c:pt>
                <c:pt idx="324">
                  <c:v>0.766</c:v>
                </c:pt>
                <c:pt idx="325">
                  <c:v>0.773</c:v>
                </c:pt>
                <c:pt idx="326">
                  <c:v>0.778</c:v>
                </c:pt>
                <c:pt idx="327">
                  <c:v>0.784</c:v>
                </c:pt>
                <c:pt idx="328">
                  <c:v>0.791</c:v>
                </c:pt>
                <c:pt idx="329">
                  <c:v>0.799</c:v>
                </c:pt>
                <c:pt idx="330">
                  <c:v>0.805</c:v>
                </c:pt>
                <c:pt idx="331">
                  <c:v>0.811</c:v>
                </c:pt>
                <c:pt idx="332">
                  <c:v>0.819</c:v>
                </c:pt>
                <c:pt idx="333">
                  <c:v>0.825</c:v>
                </c:pt>
                <c:pt idx="334">
                  <c:v>0.83</c:v>
                </c:pt>
                <c:pt idx="335">
                  <c:v>0.837</c:v>
                </c:pt>
                <c:pt idx="336">
                  <c:v>0.844</c:v>
                </c:pt>
                <c:pt idx="337">
                  <c:v>0.851</c:v>
                </c:pt>
                <c:pt idx="338">
                  <c:v>0.858</c:v>
                </c:pt>
                <c:pt idx="339">
                  <c:v>0.865</c:v>
                </c:pt>
                <c:pt idx="340">
                  <c:v>0.871</c:v>
                </c:pt>
                <c:pt idx="341">
                  <c:v>0.879</c:v>
                </c:pt>
                <c:pt idx="342">
                  <c:v>0.886</c:v>
                </c:pt>
                <c:pt idx="343">
                  <c:v>0.891</c:v>
                </c:pt>
                <c:pt idx="344">
                  <c:v>0.898</c:v>
                </c:pt>
                <c:pt idx="345">
                  <c:v>0.905</c:v>
                </c:pt>
                <c:pt idx="346">
                  <c:v>0.912</c:v>
                </c:pt>
                <c:pt idx="347">
                  <c:v>0.919</c:v>
                </c:pt>
                <c:pt idx="348">
                  <c:v>0.925</c:v>
                </c:pt>
                <c:pt idx="349">
                  <c:v>0.933</c:v>
                </c:pt>
                <c:pt idx="350">
                  <c:v>0.94</c:v>
                </c:pt>
                <c:pt idx="351">
                  <c:v>0.946</c:v>
                </c:pt>
                <c:pt idx="352">
                  <c:v>0.955</c:v>
                </c:pt>
                <c:pt idx="353">
                  <c:v>0.961</c:v>
                </c:pt>
                <c:pt idx="354">
                  <c:v>0.966</c:v>
                </c:pt>
                <c:pt idx="355">
                  <c:v>0.975</c:v>
                </c:pt>
                <c:pt idx="356">
                  <c:v>0.979</c:v>
                </c:pt>
                <c:pt idx="357">
                  <c:v>0.987</c:v>
                </c:pt>
                <c:pt idx="358">
                  <c:v>0.994</c:v>
                </c:pt>
                <c:pt idx="359">
                  <c:v>1.001</c:v>
                </c:pt>
                <c:pt idx="360">
                  <c:v>1.009</c:v>
                </c:pt>
                <c:pt idx="361">
                  <c:v>1.016</c:v>
                </c:pt>
                <c:pt idx="362">
                  <c:v>1.023</c:v>
                </c:pt>
                <c:pt idx="363">
                  <c:v>1.029</c:v>
                </c:pt>
                <c:pt idx="364">
                  <c:v>1.037</c:v>
                </c:pt>
                <c:pt idx="365">
                  <c:v>1.043</c:v>
                </c:pt>
                <c:pt idx="366">
                  <c:v>1.051</c:v>
                </c:pt>
                <c:pt idx="367">
                  <c:v>1.058</c:v>
                </c:pt>
                <c:pt idx="368">
                  <c:v>1.065</c:v>
                </c:pt>
                <c:pt idx="369">
                  <c:v>1.073</c:v>
                </c:pt>
                <c:pt idx="370">
                  <c:v>1.078</c:v>
                </c:pt>
                <c:pt idx="371">
                  <c:v>1.085</c:v>
                </c:pt>
                <c:pt idx="372">
                  <c:v>1.095</c:v>
                </c:pt>
                <c:pt idx="373">
                  <c:v>1.1</c:v>
                </c:pt>
                <c:pt idx="374">
                  <c:v>1.108</c:v>
                </c:pt>
                <c:pt idx="375">
                  <c:v>1.115</c:v>
                </c:pt>
                <c:pt idx="376">
                  <c:v>1.122</c:v>
                </c:pt>
                <c:pt idx="377">
                  <c:v>1.13</c:v>
                </c:pt>
                <c:pt idx="378">
                  <c:v>1.137</c:v>
                </c:pt>
                <c:pt idx="379">
                  <c:v>1.144</c:v>
                </c:pt>
                <c:pt idx="380">
                  <c:v>1.152</c:v>
                </c:pt>
                <c:pt idx="381">
                  <c:v>1.158</c:v>
                </c:pt>
                <c:pt idx="382">
                  <c:v>1.166</c:v>
                </c:pt>
                <c:pt idx="383">
                  <c:v>1.173</c:v>
                </c:pt>
                <c:pt idx="384">
                  <c:v>1.18</c:v>
                </c:pt>
                <c:pt idx="385">
                  <c:v>1.189</c:v>
                </c:pt>
                <c:pt idx="386">
                  <c:v>1.196</c:v>
                </c:pt>
                <c:pt idx="387">
                  <c:v>1.203</c:v>
                </c:pt>
                <c:pt idx="388">
                  <c:v>1.21</c:v>
                </c:pt>
                <c:pt idx="389">
                  <c:v>1.218</c:v>
                </c:pt>
                <c:pt idx="390">
                  <c:v>1.226</c:v>
                </c:pt>
                <c:pt idx="391">
                  <c:v>1.232</c:v>
                </c:pt>
                <c:pt idx="392">
                  <c:v>1.241</c:v>
                </c:pt>
                <c:pt idx="393">
                  <c:v>1.247</c:v>
                </c:pt>
                <c:pt idx="394">
                  <c:v>1.255</c:v>
                </c:pt>
                <c:pt idx="395">
                  <c:v>1.262</c:v>
                </c:pt>
                <c:pt idx="396">
                  <c:v>1.27</c:v>
                </c:pt>
                <c:pt idx="397">
                  <c:v>1.277</c:v>
                </c:pt>
                <c:pt idx="398">
                  <c:v>1.284</c:v>
                </c:pt>
                <c:pt idx="399">
                  <c:v>1.291</c:v>
                </c:pt>
                <c:pt idx="400">
                  <c:v>1.3</c:v>
                </c:pt>
                <c:pt idx="401">
                  <c:v>1.307</c:v>
                </c:pt>
                <c:pt idx="402">
                  <c:v>1.313</c:v>
                </c:pt>
                <c:pt idx="403">
                  <c:v>1.322</c:v>
                </c:pt>
                <c:pt idx="404">
                  <c:v>1.329</c:v>
                </c:pt>
                <c:pt idx="405">
                  <c:v>1.337</c:v>
                </c:pt>
                <c:pt idx="406">
                  <c:v>1.344</c:v>
                </c:pt>
                <c:pt idx="407">
                  <c:v>1.352</c:v>
                </c:pt>
                <c:pt idx="408">
                  <c:v>1.359</c:v>
                </c:pt>
                <c:pt idx="409">
                  <c:v>1.367</c:v>
                </c:pt>
                <c:pt idx="410">
                  <c:v>1.373</c:v>
                </c:pt>
                <c:pt idx="411">
                  <c:v>1.382</c:v>
                </c:pt>
                <c:pt idx="412">
                  <c:v>1.389</c:v>
                </c:pt>
                <c:pt idx="413">
                  <c:v>1.396</c:v>
                </c:pt>
                <c:pt idx="414">
                  <c:v>1.404</c:v>
                </c:pt>
                <c:pt idx="415">
                  <c:v>1.412</c:v>
                </c:pt>
                <c:pt idx="416">
                  <c:v>1.42</c:v>
                </c:pt>
                <c:pt idx="417">
                  <c:v>1.427</c:v>
                </c:pt>
                <c:pt idx="418">
                  <c:v>1.434</c:v>
                </c:pt>
                <c:pt idx="419">
                  <c:v>1.441</c:v>
                </c:pt>
                <c:pt idx="420">
                  <c:v>1.45</c:v>
                </c:pt>
                <c:pt idx="421">
                  <c:v>1.456</c:v>
                </c:pt>
                <c:pt idx="422">
                  <c:v>1.464</c:v>
                </c:pt>
                <c:pt idx="423">
                  <c:v>1.472</c:v>
                </c:pt>
                <c:pt idx="424">
                  <c:v>1.48</c:v>
                </c:pt>
                <c:pt idx="425">
                  <c:v>1.487</c:v>
                </c:pt>
                <c:pt idx="426">
                  <c:v>1.495</c:v>
                </c:pt>
                <c:pt idx="427">
                  <c:v>1.502</c:v>
                </c:pt>
                <c:pt idx="428">
                  <c:v>1.508</c:v>
                </c:pt>
                <c:pt idx="429">
                  <c:v>1.517</c:v>
                </c:pt>
                <c:pt idx="430">
                  <c:v>1.525</c:v>
                </c:pt>
                <c:pt idx="431">
                  <c:v>1.532</c:v>
                </c:pt>
                <c:pt idx="432">
                  <c:v>1.54</c:v>
                </c:pt>
                <c:pt idx="433">
                  <c:v>1.547</c:v>
                </c:pt>
                <c:pt idx="434">
                  <c:v>1.555</c:v>
                </c:pt>
                <c:pt idx="435">
                  <c:v>1.562</c:v>
                </c:pt>
                <c:pt idx="436">
                  <c:v>1.57</c:v>
                </c:pt>
                <c:pt idx="437">
                  <c:v>1.577</c:v>
                </c:pt>
                <c:pt idx="438">
                  <c:v>1.585</c:v>
                </c:pt>
                <c:pt idx="439">
                  <c:v>1.592</c:v>
                </c:pt>
                <c:pt idx="440">
                  <c:v>1.6</c:v>
                </c:pt>
                <c:pt idx="441">
                  <c:v>1.608</c:v>
                </c:pt>
                <c:pt idx="442">
                  <c:v>1.615</c:v>
                </c:pt>
                <c:pt idx="443">
                  <c:v>1.622</c:v>
                </c:pt>
                <c:pt idx="444">
                  <c:v>1.63</c:v>
                </c:pt>
                <c:pt idx="445">
                  <c:v>1.637</c:v>
                </c:pt>
                <c:pt idx="446">
                  <c:v>1.645</c:v>
                </c:pt>
                <c:pt idx="447">
                  <c:v>1.652</c:v>
                </c:pt>
                <c:pt idx="448">
                  <c:v>1.66</c:v>
                </c:pt>
                <c:pt idx="449">
                  <c:v>1.668</c:v>
                </c:pt>
                <c:pt idx="450">
                  <c:v>1.675</c:v>
                </c:pt>
                <c:pt idx="451">
                  <c:v>1.683</c:v>
                </c:pt>
                <c:pt idx="452">
                  <c:v>1.69</c:v>
                </c:pt>
                <c:pt idx="453">
                  <c:v>1.697</c:v>
                </c:pt>
                <c:pt idx="454">
                  <c:v>1.705</c:v>
                </c:pt>
                <c:pt idx="455">
                  <c:v>1.713</c:v>
                </c:pt>
                <c:pt idx="456">
                  <c:v>1.72</c:v>
                </c:pt>
                <c:pt idx="457">
                  <c:v>1.727</c:v>
                </c:pt>
                <c:pt idx="458">
                  <c:v>1.735</c:v>
                </c:pt>
                <c:pt idx="459">
                  <c:v>1.743</c:v>
                </c:pt>
                <c:pt idx="460">
                  <c:v>1.751</c:v>
                </c:pt>
                <c:pt idx="461">
                  <c:v>1.758</c:v>
                </c:pt>
                <c:pt idx="462">
                  <c:v>1.765</c:v>
                </c:pt>
                <c:pt idx="463">
                  <c:v>1.772</c:v>
                </c:pt>
                <c:pt idx="464">
                  <c:v>1.78</c:v>
                </c:pt>
                <c:pt idx="465">
                  <c:v>1.788</c:v>
                </c:pt>
                <c:pt idx="466">
                  <c:v>1.796</c:v>
                </c:pt>
                <c:pt idx="467">
                  <c:v>1.803</c:v>
                </c:pt>
                <c:pt idx="468">
                  <c:v>1.81</c:v>
                </c:pt>
                <c:pt idx="469">
                  <c:v>1.818</c:v>
                </c:pt>
                <c:pt idx="470">
                  <c:v>1.826</c:v>
                </c:pt>
                <c:pt idx="471">
                  <c:v>1.833</c:v>
                </c:pt>
                <c:pt idx="472">
                  <c:v>1.84</c:v>
                </c:pt>
                <c:pt idx="473">
                  <c:v>1.848</c:v>
                </c:pt>
                <c:pt idx="474">
                  <c:v>1.855</c:v>
                </c:pt>
                <c:pt idx="475">
                  <c:v>1.862</c:v>
                </c:pt>
                <c:pt idx="476">
                  <c:v>1.87</c:v>
                </c:pt>
                <c:pt idx="477">
                  <c:v>1.878</c:v>
                </c:pt>
                <c:pt idx="478">
                  <c:v>1.885</c:v>
                </c:pt>
                <c:pt idx="479">
                  <c:v>1.893</c:v>
                </c:pt>
                <c:pt idx="480">
                  <c:v>1.9</c:v>
                </c:pt>
                <c:pt idx="481">
                  <c:v>1.908</c:v>
                </c:pt>
                <c:pt idx="482">
                  <c:v>1.915</c:v>
                </c:pt>
                <c:pt idx="483">
                  <c:v>1.922</c:v>
                </c:pt>
                <c:pt idx="484">
                  <c:v>1.93</c:v>
                </c:pt>
                <c:pt idx="485">
                  <c:v>1.937</c:v>
                </c:pt>
                <c:pt idx="486">
                  <c:v>1.945</c:v>
                </c:pt>
                <c:pt idx="487">
                  <c:v>1.953</c:v>
                </c:pt>
                <c:pt idx="488">
                  <c:v>1.959</c:v>
                </c:pt>
                <c:pt idx="489">
                  <c:v>1.967</c:v>
                </c:pt>
                <c:pt idx="490">
                  <c:v>1.974</c:v>
                </c:pt>
                <c:pt idx="491">
                  <c:v>1.982</c:v>
                </c:pt>
              </c:numCache>
            </c:numRef>
          </c:xVal>
          <c:yVal>
            <c:numRef>
              <c:f>'15_11_1'!$F$23:$F$1568</c:f>
              <c:numCache>
                <c:formatCode>General</c:formatCode>
                <c:ptCount val="154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5.078720162519045</c:v>
                </c:pt>
                <c:pt idx="7">
                  <c:v>0.0</c:v>
                </c:pt>
                <c:pt idx="8">
                  <c:v>0.0</c:v>
                </c:pt>
                <c:pt idx="9">
                  <c:v>5.078720162519045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5.078720162519045</c:v>
                </c:pt>
                <c:pt idx="29">
                  <c:v>0.0</c:v>
                </c:pt>
                <c:pt idx="30">
                  <c:v>0.0</c:v>
                </c:pt>
                <c:pt idx="31">
                  <c:v>5.078720162519045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5.078720162519045</c:v>
                </c:pt>
                <c:pt idx="40">
                  <c:v>5.078720162519045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-5.078720162519045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5.078720162519045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5.078720162519045</c:v>
                </c:pt>
                <c:pt idx="83">
                  <c:v>5.078720162519045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5.078720162519045</c:v>
                </c:pt>
                <c:pt idx="88">
                  <c:v>0.0</c:v>
                </c:pt>
                <c:pt idx="89">
                  <c:v>5.078720162519045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5.078720162519045</c:v>
                </c:pt>
                <c:pt idx="99">
                  <c:v>0.0</c:v>
                </c:pt>
                <c:pt idx="100">
                  <c:v>5.078720162519045</c:v>
                </c:pt>
                <c:pt idx="101">
                  <c:v>0.0</c:v>
                </c:pt>
                <c:pt idx="102">
                  <c:v>0.0</c:v>
                </c:pt>
                <c:pt idx="103">
                  <c:v>-5.078720162519045</c:v>
                </c:pt>
                <c:pt idx="104">
                  <c:v>0.0</c:v>
                </c:pt>
                <c:pt idx="105">
                  <c:v>10.1574403250381</c:v>
                </c:pt>
                <c:pt idx="106">
                  <c:v>15.23616048755714</c:v>
                </c:pt>
                <c:pt idx="107">
                  <c:v>15.23616048755714</c:v>
                </c:pt>
                <c:pt idx="108">
                  <c:v>15.23616048755714</c:v>
                </c:pt>
                <c:pt idx="109">
                  <c:v>25.39360081259522</c:v>
                </c:pt>
                <c:pt idx="110">
                  <c:v>25.39360081259522</c:v>
                </c:pt>
                <c:pt idx="111">
                  <c:v>30.47232097511426</c:v>
                </c:pt>
                <c:pt idx="112">
                  <c:v>35.55104113763329</c:v>
                </c:pt>
                <c:pt idx="113">
                  <c:v>40.62976130015235</c:v>
                </c:pt>
                <c:pt idx="114">
                  <c:v>35.55104113763329</c:v>
                </c:pt>
                <c:pt idx="115">
                  <c:v>50.78720162519044</c:v>
                </c:pt>
                <c:pt idx="116">
                  <c:v>50.78720162519044</c:v>
                </c:pt>
                <c:pt idx="117">
                  <c:v>66.02336211274756</c:v>
                </c:pt>
                <c:pt idx="118">
                  <c:v>66.02336211274756</c:v>
                </c:pt>
                <c:pt idx="119">
                  <c:v>60.94464195022854</c:v>
                </c:pt>
                <c:pt idx="120">
                  <c:v>81.25952260030472</c:v>
                </c:pt>
                <c:pt idx="121">
                  <c:v>76.18080243778564</c:v>
                </c:pt>
                <c:pt idx="122">
                  <c:v>86.33824276282375</c:v>
                </c:pt>
                <c:pt idx="123">
                  <c:v>86.33824276282375</c:v>
                </c:pt>
                <c:pt idx="124">
                  <c:v>91.4169629253428</c:v>
                </c:pt>
                <c:pt idx="125">
                  <c:v>101.5744032503809</c:v>
                </c:pt>
                <c:pt idx="126">
                  <c:v>101.5744032503809</c:v>
                </c:pt>
                <c:pt idx="127">
                  <c:v>101.5744032503809</c:v>
                </c:pt>
                <c:pt idx="128">
                  <c:v>111.731843575419</c:v>
                </c:pt>
                <c:pt idx="129">
                  <c:v>111.731843575419</c:v>
                </c:pt>
                <c:pt idx="130">
                  <c:v>111.731843575419</c:v>
                </c:pt>
                <c:pt idx="131">
                  <c:v>111.731843575419</c:v>
                </c:pt>
                <c:pt idx="132">
                  <c:v>111.731843575419</c:v>
                </c:pt>
                <c:pt idx="133">
                  <c:v>121.8892839004571</c:v>
                </c:pt>
                <c:pt idx="134">
                  <c:v>121.8892839004571</c:v>
                </c:pt>
                <c:pt idx="135">
                  <c:v>137.1254443880142</c:v>
                </c:pt>
                <c:pt idx="136">
                  <c:v>137.1254443880142</c:v>
                </c:pt>
                <c:pt idx="137">
                  <c:v>152.3616048755713</c:v>
                </c:pt>
                <c:pt idx="138">
                  <c:v>152.3616048755713</c:v>
                </c:pt>
                <c:pt idx="139">
                  <c:v>152.3616048755713</c:v>
                </c:pt>
                <c:pt idx="140">
                  <c:v>152.3616048755713</c:v>
                </c:pt>
                <c:pt idx="141">
                  <c:v>152.3616048755713</c:v>
                </c:pt>
                <c:pt idx="142">
                  <c:v>162.5190452006094</c:v>
                </c:pt>
                <c:pt idx="143">
                  <c:v>162.5190452006094</c:v>
                </c:pt>
                <c:pt idx="144">
                  <c:v>177.7552056881666</c:v>
                </c:pt>
                <c:pt idx="145">
                  <c:v>172.6764855256475</c:v>
                </c:pt>
                <c:pt idx="146">
                  <c:v>182.8339258506856</c:v>
                </c:pt>
                <c:pt idx="147">
                  <c:v>192.9913661757237</c:v>
                </c:pt>
                <c:pt idx="148">
                  <c:v>182.8339258506856</c:v>
                </c:pt>
                <c:pt idx="149">
                  <c:v>192.9913661757237</c:v>
                </c:pt>
                <c:pt idx="150">
                  <c:v>198.0700863382428</c:v>
                </c:pt>
                <c:pt idx="151">
                  <c:v>203.1488065007618</c:v>
                </c:pt>
                <c:pt idx="152">
                  <c:v>208.2275266632808</c:v>
                </c:pt>
                <c:pt idx="153">
                  <c:v>213.3062468257998</c:v>
                </c:pt>
                <c:pt idx="154">
                  <c:v>213.3062468257998</c:v>
                </c:pt>
                <c:pt idx="155">
                  <c:v>218.384966988319</c:v>
                </c:pt>
                <c:pt idx="156">
                  <c:v>228.542407313357</c:v>
                </c:pt>
                <c:pt idx="157">
                  <c:v>223.4636871508379</c:v>
                </c:pt>
                <c:pt idx="158">
                  <c:v>233.6211274758761</c:v>
                </c:pt>
                <c:pt idx="159">
                  <c:v>233.6211274758761</c:v>
                </c:pt>
                <c:pt idx="160">
                  <c:v>248.8572879634331</c:v>
                </c:pt>
                <c:pt idx="161">
                  <c:v>253.9360081259522</c:v>
                </c:pt>
                <c:pt idx="162">
                  <c:v>243.7785678009141</c:v>
                </c:pt>
                <c:pt idx="163">
                  <c:v>264.0934484509902</c:v>
                </c:pt>
                <c:pt idx="164">
                  <c:v>259.0147282884712</c:v>
                </c:pt>
                <c:pt idx="165">
                  <c:v>274.2508887760284</c:v>
                </c:pt>
                <c:pt idx="166">
                  <c:v>279.3296089385475</c:v>
                </c:pt>
                <c:pt idx="167">
                  <c:v>274.2508887760284</c:v>
                </c:pt>
                <c:pt idx="168">
                  <c:v>274.2508887760284</c:v>
                </c:pt>
                <c:pt idx="169">
                  <c:v>274.2508887760284</c:v>
                </c:pt>
                <c:pt idx="170">
                  <c:v>274.2508887760284</c:v>
                </c:pt>
                <c:pt idx="171">
                  <c:v>274.2508887760284</c:v>
                </c:pt>
                <c:pt idx="172">
                  <c:v>274.2508887760284</c:v>
                </c:pt>
                <c:pt idx="173">
                  <c:v>274.2508887760284</c:v>
                </c:pt>
                <c:pt idx="174">
                  <c:v>279.3296089385475</c:v>
                </c:pt>
                <c:pt idx="175">
                  <c:v>274.2508887760284</c:v>
                </c:pt>
                <c:pt idx="176">
                  <c:v>274.2508887760284</c:v>
                </c:pt>
                <c:pt idx="177">
                  <c:v>274.2508887760284</c:v>
                </c:pt>
                <c:pt idx="178">
                  <c:v>269.1721686135094</c:v>
                </c:pt>
                <c:pt idx="179">
                  <c:v>274.2508887760284</c:v>
                </c:pt>
                <c:pt idx="180">
                  <c:v>274.2508887760284</c:v>
                </c:pt>
                <c:pt idx="181">
                  <c:v>274.2508887760284</c:v>
                </c:pt>
                <c:pt idx="182">
                  <c:v>274.2508887760284</c:v>
                </c:pt>
                <c:pt idx="183">
                  <c:v>274.2508887760284</c:v>
                </c:pt>
                <c:pt idx="184">
                  <c:v>274.2508887760284</c:v>
                </c:pt>
                <c:pt idx="185">
                  <c:v>274.2508887760284</c:v>
                </c:pt>
                <c:pt idx="186">
                  <c:v>274.2508887760284</c:v>
                </c:pt>
                <c:pt idx="187">
                  <c:v>274.2508887760284</c:v>
                </c:pt>
                <c:pt idx="188">
                  <c:v>289.4870492635854</c:v>
                </c:pt>
                <c:pt idx="189">
                  <c:v>299.6444895886236</c:v>
                </c:pt>
                <c:pt idx="190">
                  <c:v>299.6444895886236</c:v>
                </c:pt>
                <c:pt idx="191">
                  <c:v>314.8806500761808</c:v>
                </c:pt>
                <c:pt idx="192">
                  <c:v>325.0380904012187</c:v>
                </c:pt>
                <c:pt idx="193">
                  <c:v>335.1955307262569</c:v>
                </c:pt>
                <c:pt idx="194">
                  <c:v>335.1955307262569</c:v>
                </c:pt>
                <c:pt idx="195">
                  <c:v>335.1955307262569</c:v>
                </c:pt>
                <c:pt idx="196">
                  <c:v>350.4316912138141</c:v>
                </c:pt>
                <c:pt idx="197">
                  <c:v>360.5891315388522</c:v>
                </c:pt>
                <c:pt idx="198">
                  <c:v>355.5104113763331</c:v>
                </c:pt>
                <c:pt idx="199">
                  <c:v>360.5891315388522</c:v>
                </c:pt>
                <c:pt idx="200">
                  <c:v>375.8252920264093</c:v>
                </c:pt>
                <c:pt idx="201">
                  <c:v>375.8252920264093</c:v>
                </c:pt>
                <c:pt idx="202">
                  <c:v>391.0614525139664</c:v>
                </c:pt>
                <c:pt idx="203">
                  <c:v>385.9827323514473</c:v>
                </c:pt>
                <c:pt idx="204">
                  <c:v>396.1401726764855</c:v>
                </c:pt>
                <c:pt idx="205">
                  <c:v>411.3763331640426</c:v>
                </c:pt>
                <c:pt idx="206">
                  <c:v>411.3763331640426</c:v>
                </c:pt>
                <c:pt idx="207">
                  <c:v>421.5337734890806</c:v>
                </c:pt>
                <c:pt idx="208">
                  <c:v>426.6124936515998</c:v>
                </c:pt>
                <c:pt idx="209">
                  <c:v>436.7699339766377</c:v>
                </c:pt>
                <c:pt idx="210">
                  <c:v>446.9273743016758</c:v>
                </c:pt>
                <c:pt idx="211">
                  <c:v>446.9273743016758</c:v>
                </c:pt>
                <c:pt idx="212">
                  <c:v>462.1635347892331</c:v>
                </c:pt>
                <c:pt idx="213">
                  <c:v>462.1635347892331</c:v>
                </c:pt>
                <c:pt idx="214">
                  <c:v>472.3209751142711</c:v>
                </c:pt>
                <c:pt idx="215">
                  <c:v>467.2422549517521</c:v>
                </c:pt>
                <c:pt idx="216">
                  <c:v>487.5571356018283</c:v>
                </c:pt>
                <c:pt idx="217">
                  <c:v>497.7145759268663</c:v>
                </c:pt>
                <c:pt idx="218">
                  <c:v>497.7145759268663</c:v>
                </c:pt>
                <c:pt idx="219">
                  <c:v>507.8720162519044</c:v>
                </c:pt>
                <c:pt idx="220">
                  <c:v>518.0294565769427</c:v>
                </c:pt>
                <c:pt idx="221">
                  <c:v>523.1081767394615</c:v>
                </c:pt>
                <c:pt idx="222">
                  <c:v>533.2656170644996</c:v>
                </c:pt>
                <c:pt idx="223">
                  <c:v>548.5017775520568</c:v>
                </c:pt>
                <c:pt idx="224">
                  <c:v>543.4230573895378</c:v>
                </c:pt>
                <c:pt idx="225">
                  <c:v>558.659217877095</c:v>
                </c:pt>
                <c:pt idx="226">
                  <c:v>568.8166582021329</c:v>
                </c:pt>
                <c:pt idx="227">
                  <c:v>573.895378364652</c:v>
                </c:pt>
                <c:pt idx="228">
                  <c:v>584.0528186896902</c:v>
                </c:pt>
                <c:pt idx="229">
                  <c:v>578.974098527171</c:v>
                </c:pt>
                <c:pt idx="230">
                  <c:v>599.288979177247</c:v>
                </c:pt>
                <c:pt idx="231">
                  <c:v>599.288979177247</c:v>
                </c:pt>
                <c:pt idx="232">
                  <c:v>609.4464195022854</c:v>
                </c:pt>
                <c:pt idx="233">
                  <c:v>609.4464195022854</c:v>
                </c:pt>
                <c:pt idx="234">
                  <c:v>619.6038598273235</c:v>
                </c:pt>
                <c:pt idx="235">
                  <c:v>639.9187404773997</c:v>
                </c:pt>
                <c:pt idx="236">
                  <c:v>634.8400203148805</c:v>
                </c:pt>
                <c:pt idx="237">
                  <c:v>650.0761808024375</c:v>
                </c:pt>
                <c:pt idx="238">
                  <c:v>639.9187404773997</c:v>
                </c:pt>
                <c:pt idx="239">
                  <c:v>660.2336211274759</c:v>
                </c:pt>
                <c:pt idx="240">
                  <c:v>670.3910614525138</c:v>
                </c:pt>
                <c:pt idx="241">
                  <c:v>670.3910614525138</c:v>
                </c:pt>
                <c:pt idx="242">
                  <c:v>680.548501777552</c:v>
                </c:pt>
                <c:pt idx="243">
                  <c:v>685.6272219400711</c:v>
                </c:pt>
                <c:pt idx="244">
                  <c:v>695.784662265109</c:v>
                </c:pt>
                <c:pt idx="245">
                  <c:v>711.0208227526662</c:v>
                </c:pt>
                <c:pt idx="246">
                  <c:v>705.9421025901472</c:v>
                </c:pt>
                <c:pt idx="247">
                  <c:v>721.1782630777045</c:v>
                </c:pt>
                <c:pt idx="248">
                  <c:v>731.3357034027424</c:v>
                </c:pt>
                <c:pt idx="249">
                  <c:v>731.3357034027424</c:v>
                </c:pt>
                <c:pt idx="250">
                  <c:v>746.5718638902995</c:v>
                </c:pt>
                <c:pt idx="251">
                  <c:v>756.7293042153378</c:v>
                </c:pt>
                <c:pt idx="252">
                  <c:v>756.7293042153378</c:v>
                </c:pt>
                <c:pt idx="253">
                  <c:v>771.9654647028947</c:v>
                </c:pt>
                <c:pt idx="254">
                  <c:v>766.8867445403758</c:v>
                </c:pt>
                <c:pt idx="255">
                  <c:v>782.122905027933</c:v>
                </c:pt>
                <c:pt idx="256">
                  <c:v>797.35906551549</c:v>
                </c:pt>
                <c:pt idx="257">
                  <c:v>792.280345352971</c:v>
                </c:pt>
                <c:pt idx="258">
                  <c:v>802.437785678009</c:v>
                </c:pt>
                <c:pt idx="259">
                  <c:v>807.516505840528</c:v>
                </c:pt>
                <c:pt idx="260">
                  <c:v>822.7526663280854</c:v>
                </c:pt>
                <c:pt idx="261">
                  <c:v>832.9101066531234</c:v>
                </c:pt>
                <c:pt idx="262">
                  <c:v>832.9101066531234</c:v>
                </c:pt>
                <c:pt idx="263">
                  <c:v>843.0675469781615</c:v>
                </c:pt>
                <c:pt idx="264">
                  <c:v>843.0675469781615</c:v>
                </c:pt>
                <c:pt idx="265">
                  <c:v>858.3037074657186</c:v>
                </c:pt>
                <c:pt idx="266">
                  <c:v>873.539867953276</c:v>
                </c:pt>
                <c:pt idx="267">
                  <c:v>868.4611477907564</c:v>
                </c:pt>
                <c:pt idx="268">
                  <c:v>878.6185881157948</c:v>
                </c:pt>
                <c:pt idx="269">
                  <c:v>883.697308278314</c:v>
                </c:pt>
                <c:pt idx="270">
                  <c:v>893.854748603352</c:v>
                </c:pt>
                <c:pt idx="271">
                  <c:v>893.854748603352</c:v>
                </c:pt>
                <c:pt idx="272">
                  <c:v>909.0909090909091</c:v>
                </c:pt>
                <c:pt idx="273">
                  <c:v>904.01218892839</c:v>
                </c:pt>
                <c:pt idx="274">
                  <c:v>919.2483494159471</c:v>
                </c:pt>
                <c:pt idx="275">
                  <c:v>924.3270695784663</c:v>
                </c:pt>
                <c:pt idx="276">
                  <c:v>934.4845099035044</c:v>
                </c:pt>
                <c:pt idx="277">
                  <c:v>934.4845099035044</c:v>
                </c:pt>
                <c:pt idx="278">
                  <c:v>944.6419502285424</c:v>
                </c:pt>
                <c:pt idx="279">
                  <c:v>944.6419502285424</c:v>
                </c:pt>
                <c:pt idx="280">
                  <c:v>959.8781107160996</c:v>
                </c:pt>
                <c:pt idx="281">
                  <c:v>954.7993905535806</c:v>
                </c:pt>
                <c:pt idx="282">
                  <c:v>975.114271203657</c:v>
                </c:pt>
                <c:pt idx="283">
                  <c:v>970.0355510411375</c:v>
                </c:pt>
                <c:pt idx="284">
                  <c:v>985.271711528695</c:v>
                </c:pt>
                <c:pt idx="285">
                  <c:v>985.271711528695</c:v>
                </c:pt>
                <c:pt idx="286">
                  <c:v>995.4291518537327</c:v>
                </c:pt>
                <c:pt idx="287">
                  <c:v>1005.586592178771</c:v>
                </c:pt>
                <c:pt idx="288">
                  <c:v>1005.586592178771</c:v>
                </c:pt>
                <c:pt idx="289">
                  <c:v>1020.822752666328</c:v>
                </c:pt>
                <c:pt idx="290">
                  <c:v>1015.74403250381</c:v>
                </c:pt>
                <c:pt idx="291">
                  <c:v>1036.058913153885</c:v>
                </c:pt>
                <c:pt idx="292">
                  <c:v>1030.980192991366</c:v>
                </c:pt>
                <c:pt idx="293">
                  <c:v>1046.216353478923</c:v>
                </c:pt>
                <c:pt idx="294">
                  <c:v>1041.137633316404</c:v>
                </c:pt>
                <c:pt idx="295">
                  <c:v>1056.373793803961</c:v>
                </c:pt>
                <c:pt idx="296">
                  <c:v>1056.373793803961</c:v>
                </c:pt>
                <c:pt idx="297">
                  <c:v>1071.609954291519</c:v>
                </c:pt>
                <c:pt idx="298">
                  <c:v>1071.609954291519</c:v>
                </c:pt>
                <c:pt idx="299">
                  <c:v>1091.924834941595</c:v>
                </c:pt>
                <c:pt idx="300">
                  <c:v>1086.846114779076</c:v>
                </c:pt>
                <c:pt idx="301">
                  <c:v>1097.003555104114</c:v>
                </c:pt>
                <c:pt idx="302">
                  <c:v>1102.082275266633</c:v>
                </c:pt>
                <c:pt idx="303">
                  <c:v>1117.31843575419</c:v>
                </c:pt>
                <c:pt idx="304">
                  <c:v>1107.160995429152</c:v>
                </c:pt>
                <c:pt idx="305">
                  <c:v>1112.239715591671</c:v>
                </c:pt>
                <c:pt idx="306">
                  <c:v>1127.475876079228</c:v>
                </c:pt>
                <c:pt idx="307">
                  <c:v>1122.39715591671</c:v>
                </c:pt>
                <c:pt idx="308">
                  <c:v>1132.554596241747</c:v>
                </c:pt>
                <c:pt idx="309">
                  <c:v>1137.633316404266</c:v>
                </c:pt>
                <c:pt idx="310">
                  <c:v>1147.790756729304</c:v>
                </c:pt>
                <c:pt idx="311">
                  <c:v>1152.869476891823</c:v>
                </c:pt>
                <c:pt idx="312">
                  <c:v>1152.869476891823</c:v>
                </c:pt>
                <c:pt idx="313">
                  <c:v>1157.948197054342</c:v>
                </c:pt>
                <c:pt idx="314">
                  <c:v>1163.026917216861</c:v>
                </c:pt>
                <c:pt idx="315">
                  <c:v>1173.184357541899</c:v>
                </c:pt>
                <c:pt idx="316">
                  <c:v>1178.263077704418</c:v>
                </c:pt>
                <c:pt idx="317">
                  <c:v>1173.184357541899</c:v>
                </c:pt>
                <c:pt idx="318">
                  <c:v>1188.420518029457</c:v>
                </c:pt>
                <c:pt idx="319">
                  <c:v>1188.420518029457</c:v>
                </c:pt>
                <c:pt idx="320">
                  <c:v>1183.341797866937</c:v>
                </c:pt>
                <c:pt idx="321">
                  <c:v>1198.577958354495</c:v>
                </c:pt>
                <c:pt idx="322">
                  <c:v>1198.577958354495</c:v>
                </c:pt>
                <c:pt idx="323">
                  <c:v>1198.577958354495</c:v>
                </c:pt>
                <c:pt idx="324">
                  <c:v>1213.814118842052</c:v>
                </c:pt>
                <c:pt idx="325">
                  <c:v>1213.814118842052</c:v>
                </c:pt>
                <c:pt idx="326">
                  <c:v>1208.735398679533</c:v>
                </c:pt>
                <c:pt idx="327">
                  <c:v>1229.05027932961</c:v>
                </c:pt>
                <c:pt idx="328">
                  <c:v>1223.97155916709</c:v>
                </c:pt>
                <c:pt idx="329">
                  <c:v>1223.97155916709</c:v>
                </c:pt>
                <c:pt idx="330">
                  <c:v>1223.97155916709</c:v>
                </c:pt>
                <c:pt idx="331">
                  <c:v>1234.128999492128</c:v>
                </c:pt>
                <c:pt idx="332">
                  <c:v>1239.207719654647</c:v>
                </c:pt>
                <c:pt idx="333">
                  <c:v>1239.207719654647</c:v>
                </c:pt>
                <c:pt idx="334">
                  <c:v>1234.128999492128</c:v>
                </c:pt>
                <c:pt idx="335">
                  <c:v>1249.365159979685</c:v>
                </c:pt>
                <c:pt idx="336">
                  <c:v>1254.443880142204</c:v>
                </c:pt>
                <c:pt idx="337">
                  <c:v>1249.365159979685</c:v>
                </c:pt>
                <c:pt idx="338">
                  <c:v>1264.601320467242</c:v>
                </c:pt>
                <c:pt idx="339">
                  <c:v>1259.522600304723</c:v>
                </c:pt>
                <c:pt idx="340">
                  <c:v>1259.522600304723</c:v>
                </c:pt>
                <c:pt idx="341">
                  <c:v>1259.522600304723</c:v>
                </c:pt>
                <c:pt idx="342">
                  <c:v>1274.75876079228</c:v>
                </c:pt>
                <c:pt idx="343">
                  <c:v>1269.680040629761</c:v>
                </c:pt>
                <c:pt idx="344">
                  <c:v>1269.680040629761</c:v>
                </c:pt>
                <c:pt idx="345">
                  <c:v>1269.680040629761</c:v>
                </c:pt>
                <c:pt idx="346">
                  <c:v>1274.75876079228</c:v>
                </c:pt>
                <c:pt idx="347">
                  <c:v>1289.994921279838</c:v>
                </c:pt>
                <c:pt idx="348">
                  <c:v>1289.994921279838</c:v>
                </c:pt>
                <c:pt idx="349">
                  <c:v>1284.916201117318</c:v>
                </c:pt>
                <c:pt idx="350">
                  <c:v>1284.916201117318</c:v>
                </c:pt>
                <c:pt idx="351">
                  <c:v>1295.073641442356</c:v>
                </c:pt>
                <c:pt idx="352">
                  <c:v>1295.073641442356</c:v>
                </c:pt>
                <c:pt idx="353">
                  <c:v>1300.152361604876</c:v>
                </c:pt>
                <c:pt idx="354">
                  <c:v>1300.152361604876</c:v>
                </c:pt>
                <c:pt idx="355">
                  <c:v>1300.152361604876</c:v>
                </c:pt>
                <c:pt idx="356">
                  <c:v>1300.152361604876</c:v>
                </c:pt>
                <c:pt idx="357">
                  <c:v>1310.309801929914</c:v>
                </c:pt>
                <c:pt idx="358">
                  <c:v>1310.309801929914</c:v>
                </c:pt>
                <c:pt idx="359">
                  <c:v>1310.309801929914</c:v>
                </c:pt>
                <c:pt idx="360">
                  <c:v>1310.309801929914</c:v>
                </c:pt>
                <c:pt idx="361">
                  <c:v>1315.388522092433</c:v>
                </c:pt>
                <c:pt idx="362">
                  <c:v>1320.467242254952</c:v>
                </c:pt>
                <c:pt idx="363">
                  <c:v>1320.467242254952</c:v>
                </c:pt>
                <c:pt idx="364">
                  <c:v>1320.467242254952</c:v>
                </c:pt>
                <c:pt idx="365">
                  <c:v>1320.467242254952</c:v>
                </c:pt>
                <c:pt idx="366">
                  <c:v>1325.545962417471</c:v>
                </c:pt>
                <c:pt idx="367">
                  <c:v>1335.70340274251</c:v>
                </c:pt>
                <c:pt idx="368">
                  <c:v>1340.782122905028</c:v>
                </c:pt>
                <c:pt idx="369">
                  <c:v>1335.70340274251</c:v>
                </c:pt>
                <c:pt idx="370">
                  <c:v>1335.70340274251</c:v>
                </c:pt>
                <c:pt idx="371">
                  <c:v>1335.70340274251</c:v>
                </c:pt>
                <c:pt idx="372">
                  <c:v>1340.782122905028</c:v>
                </c:pt>
                <c:pt idx="373">
                  <c:v>1335.70340274251</c:v>
                </c:pt>
                <c:pt idx="374">
                  <c:v>1345.860843067547</c:v>
                </c:pt>
                <c:pt idx="375">
                  <c:v>1350.939563230066</c:v>
                </c:pt>
                <c:pt idx="376">
                  <c:v>1345.860843067547</c:v>
                </c:pt>
                <c:pt idx="377">
                  <c:v>1345.860843067547</c:v>
                </c:pt>
                <c:pt idx="378">
                  <c:v>1350.939563230066</c:v>
                </c:pt>
                <c:pt idx="379">
                  <c:v>1345.860843067547</c:v>
                </c:pt>
                <c:pt idx="380">
                  <c:v>1366.175723717623</c:v>
                </c:pt>
                <c:pt idx="381">
                  <c:v>1361.097003555104</c:v>
                </c:pt>
                <c:pt idx="382">
                  <c:v>1361.097003555104</c:v>
                </c:pt>
                <c:pt idx="383">
                  <c:v>1361.097003555104</c:v>
                </c:pt>
                <c:pt idx="384">
                  <c:v>1361.097003555104</c:v>
                </c:pt>
                <c:pt idx="385">
                  <c:v>1361.097003555104</c:v>
                </c:pt>
                <c:pt idx="386">
                  <c:v>1361.097003555104</c:v>
                </c:pt>
                <c:pt idx="387">
                  <c:v>1371.254443880142</c:v>
                </c:pt>
                <c:pt idx="388">
                  <c:v>1376.333164042661</c:v>
                </c:pt>
                <c:pt idx="389">
                  <c:v>1376.333164042661</c:v>
                </c:pt>
                <c:pt idx="390">
                  <c:v>1371.254443880142</c:v>
                </c:pt>
                <c:pt idx="391">
                  <c:v>1371.254443880142</c:v>
                </c:pt>
                <c:pt idx="392">
                  <c:v>1371.254443880142</c:v>
                </c:pt>
                <c:pt idx="393">
                  <c:v>1371.254443880142</c:v>
                </c:pt>
                <c:pt idx="394">
                  <c:v>1391.569324530218</c:v>
                </c:pt>
                <c:pt idx="395">
                  <c:v>1386.4906043677</c:v>
                </c:pt>
                <c:pt idx="396">
                  <c:v>1381.41188420518</c:v>
                </c:pt>
                <c:pt idx="397">
                  <c:v>1391.569324530218</c:v>
                </c:pt>
                <c:pt idx="398">
                  <c:v>1386.4906043677</c:v>
                </c:pt>
                <c:pt idx="399">
                  <c:v>1386.4906043677</c:v>
                </c:pt>
                <c:pt idx="400">
                  <c:v>1381.41188420518</c:v>
                </c:pt>
                <c:pt idx="401">
                  <c:v>1391.569324530218</c:v>
                </c:pt>
                <c:pt idx="402">
                  <c:v>1391.569324530218</c:v>
                </c:pt>
                <c:pt idx="403">
                  <c:v>1391.569324530218</c:v>
                </c:pt>
                <c:pt idx="404">
                  <c:v>1401.726764855256</c:v>
                </c:pt>
                <c:pt idx="405">
                  <c:v>1396.648044692737</c:v>
                </c:pt>
                <c:pt idx="406">
                  <c:v>1401.726764855256</c:v>
                </c:pt>
                <c:pt idx="407">
                  <c:v>1401.726764855256</c:v>
                </c:pt>
                <c:pt idx="408">
                  <c:v>1401.726764855256</c:v>
                </c:pt>
                <c:pt idx="409">
                  <c:v>1396.648044692737</c:v>
                </c:pt>
                <c:pt idx="410">
                  <c:v>1396.648044692737</c:v>
                </c:pt>
                <c:pt idx="411">
                  <c:v>1401.726764855256</c:v>
                </c:pt>
                <c:pt idx="412">
                  <c:v>1411.884205180294</c:v>
                </c:pt>
                <c:pt idx="413">
                  <c:v>1411.884205180294</c:v>
                </c:pt>
                <c:pt idx="414">
                  <c:v>1411.884205180294</c:v>
                </c:pt>
                <c:pt idx="415">
                  <c:v>1411.884205180294</c:v>
                </c:pt>
                <c:pt idx="416">
                  <c:v>1406.805485017776</c:v>
                </c:pt>
                <c:pt idx="417">
                  <c:v>1411.884205180294</c:v>
                </c:pt>
                <c:pt idx="418">
                  <c:v>1411.884205180294</c:v>
                </c:pt>
                <c:pt idx="419">
                  <c:v>1411.884205180294</c:v>
                </c:pt>
                <c:pt idx="420">
                  <c:v>1422.041645505333</c:v>
                </c:pt>
                <c:pt idx="421">
                  <c:v>1422.041645505333</c:v>
                </c:pt>
                <c:pt idx="422">
                  <c:v>1422.041645505333</c:v>
                </c:pt>
                <c:pt idx="423">
                  <c:v>1422.041645505333</c:v>
                </c:pt>
                <c:pt idx="424">
                  <c:v>1422.041645505333</c:v>
                </c:pt>
                <c:pt idx="425">
                  <c:v>1422.041645505333</c:v>
                </c:pt>
                <c:pt idx="426">
                  <c:v>1416.962925342814</c:v>
                </c:pt>
                <c:pt idx="427">
                  <c:v>1422.041645505333</c:v>
                </c:pt>
                <c:pt idx="428">
                  <c:v>1422.041645505333</c:v>
                </c:pt>
                <c:pt idx="429">
                  <c:v>1422.041645505333</c:v>
                </c:pt>
                <c:pt idx="430">
                  <c:v>1427.120365667852</c:v>
                </c:pt>
                <c:pt idx="431">
                  <c:v>1422.041645505333</c:v>
                </c:pt>
                <c:pt idx="432">
                  <c:v>1422.041645505333</c:v>
                </c:pt>
                <c:pt idx="433">
                  <c:v>1432.199085830371</c:v>
                </c:pt>
                <c:pt idx="434">
                  <c:v>1437.27780599289</c:v>
                </c:pt>
                <c:pt idx="435">
                  <c:v>1437.27780599289</c:v>
                </c:pt>
                <c:pt idx="436">
                  <c:v>1432.199085830371</c:v>
                </c:pt>
                <c:pt idx="437">
                  <c:v>1432.199085830371</c:v>
                </c:pt>
                <c:pt idx="438">
                  <c:v>1437.27780599289</c:v>
                </c:pt>
                <c:pt idx="439">
                  <c:v>1432.199085830371</c:v>
                </c:pt>
                <c:pt idx="440">
                  <c:v>1432.199085830371</c:v>
                </c:pt>
                <c:pt idx="441">
                  <c:v>1442.35652615541</c:v>
                </c:pt>
                <c:pt idx="442">
                  <c:v>1432.199085830371</c:v>
                </c:pt>
                <c:pt idx="443">
                  <c:v>1432.199085830371</c:v>
                </c:pt>
                <c:pt idx="444">
                  <c:v>1437.27780599289</c:v>
                </c:pt>
                <c:pt idx="445">
                  <c:v>1452.513966480447</c:v>
                </c:pt>
                <c:pt idx="446">
                  <c:v>1447.435246317928</c:v>
                </c:pt>
                <c:pt idx="447">
                  <c:v>1447.435246317928</c:v>
                </c:pt>
                <c:pt idx="448">
                  <c:v>1447.435246317928</c:v>
                </c:pt>
                <c:pt idx="449">
                  <c:v>1442.35652615541</c:v>
                </c:pt>
                <c:pt idx="450">
                  <c:v>1447.435246317928</c:v>
                </c:pt>
                <c:pt idx="451">
                  <c:v>1452.513966480447</c:v>
                </c:pt>
                <c:pt idx="452">
                  <c:v>1447.435246317928</c:v>
                </c:pt>
                <c:pt idx="453">
                  <c:v>1447.435246317928</c:v>
                </c:pt>
                <c:pt idx="454">
                  <c:v>1447.435246317928</c:v>
                </c:pt>
                <c:pt idx="455">
                  <c:v>1447.435246317928</c:v>
                </c:pt>
                <c:pt idx="456">
                  <c:v>1452.513966480447</c:v>
                </c:pt>
                <c:pt idx="457">
                  <c:v>1462.671406805485</c:v>
                </c:pt>
                <c:pt idx="458">
                  <c:v>1457.592686642966</c:v>
                </c:pt>
                <c:pt idx="459">
                  <c:v>1457.592686642966</c:v>
                </c:pt>
                <c:pt idx="460">
                  <c:v>1462.671406805485</c:v>
                </c:pt>
                <c:pt idx="461">
                  <c:v>1462.671406805485</c:v>
                </c:pt>
                <c:pt idx="462">
                  <c:v>1462.671406805485</c:v>
                </c:pt>
                <c:pt idx="463">
                  <c:v>1462.671406805485</c:v>
                </c:pt>
                <c:pt idx="464">
                  <c:v>1462.671406805485</c:v>
                </c:pt>
                <c:pt idx="465">
                  <c:v>1462.671406805485</c:v>
                </c:pt>
                <c:pt idx="466">
                  <c:v>1462.671406805485</c:v>
                </c:pt>
                <c:pt idx="467">
                  <c:v>1457.592686642966</c:v>
                </c:pt>
                <c:pt idx="468">
                  <c:v>1462.671406805485</c:v>
                </c:pt>
                <c:pt idx="469">
                  <c:v>1457.592686642966</c:v>
                </c:pt>
                <c:pt idx="470">
                  <c:v>1462.671406805485</c:v>
                </c:pt>
                <c:pt idx="471">
                  <c:v>1462.671406805485</c:v>
                </c:pt>
                <c:pt idx="472">
                  <c:v>1462.671406805485</c:v>
                </c:pt>
                <c:pt idx="473">
                  <c:v>1462.671406805485</c:v>
                </c:pt>
                <c:pt idx="474">
                  <c:v>1472.828847130523</c:v>
                </c:pt>
                <c:pt idx="475">
                  <c:v>1472.828847130523</c:v>
                </c:pt>
                <c:pt idx="476">
                  <c:v>1472.828847130523</c:v>
                </c:pt>
                <c:pt idx="477">
                  <c:v>1472.828847130523</c:v>
                </c:pt>
                <c:pt idx="478">
                  <c:v>1472.828847130523</c:v>
                </c:pt>
                <c:pt idx="479">
                  <c:v>1472.828847130523</c:v>
                </c:pt>
                <c:pt idx="480">
                  <c:v>1472.828847130523</c:v>
                </c:pt>
                <c:pt idx="481">
                  <c:v>1472.828847130523</c:v>
                </c:pt>
                <c:pt idx="482">
                  <c:v>1477.907567293042</c:v>
                </c:pt>
                <c:pt idx="483">
                  <c:v>1472.828847130523</c:v>
                </c:pt>
                <c:pt idx="484">
                  <c:v>1477.907567293042</c:v>
                </c:pt>
                <c:pt idx="485">
                  <c:v>1477.907567293042</c:v>
                </c:pt>
                <c:pt idx="486">
                  <c:v>1472.828847130523</c:v>
                </c:pt>
                <c:pt idx="487">
                  <c:v>1472.828847130523</c:v>
                </c:pt>
                <c:pt idx="488">
                  <c:v>1472.828847130523</c:v>
                </c:pt>
                <c:pt idx="489">
                  <c:v>1477.907567293042</c:v>
                </c:pt>
                <c:pt idx="490">
                  <c:v>1472.828847130523</c:v>
                </c:pt>
                <c:pt idx="491">
                  <c:v>1477.907567293042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'13_11_1'!$T$2</c:f>
              <c:strCache>
                <c:ptCount val="1"/>
                <c:pt idx="0">
                  <c:v>Barre</c:v>
                </c:pt>
              </c:strCache>
            </c:strRef>
          </c:tx>
          <c:spPr>
            <a:ln w="25400">
              <a:solidFill>
                <a:srgbClr val="808080"/>
              </a:solidFill>
              <a:prstDash val="solid"/>
            </a:ln>
          </c:spPr>
          <c:marker>
            <c:symbol val="none"/>
          </c:marker>
          <c:xVal>
            <c:numRef>
              <c:f>'13_11_1'!$E$23:$E$1568</c:f>
              <c:numCache>
                <c:formatCode>General</c:formatCode>
                <c:ptCount val="1546"/>
                <c:pt idx="0">
                  <c:v>0.001</c:v>
                </c:pt>
                <c:pt idx="1">
                  <c:v>0.0</c:v>
                </c:pt>
                <c:pt idx="2">
                  <c:v>0.001</c:v>
                </c:pt>
                <c:pt idx="3">
                  <c:v>0.001</c:v>
                </c:pt>
                <c:pt idx="4">
                  <c:v>0.001</c:v>
                </c:pt>
                <c:pt idx="5">
                  <c:v>0.001</c:v>
                </c:pt>
                <c:pt idx="6">
                  <c:v>0.0</c:v>
                </c:pt>
                <c:pt idx="7">
                  <c:v>0.002</c:v>
                </c:pt>
                <c:pt idx="8">
                  <c:v>0.001</c:v>
                </c:pt>
                <c:pt idx="9">
                  <c:v>0.0</c:v>
                </c:pt>
                <c:pt idx="10">
                  <c:v>0.0</c:v>
                </c:pt>
                <c:pt idx="11">
                  <c:v>0.001</c:v>
                </c:pt>
                <c:pt idx="12">
                  <c:v>0.001</c:v>
                </c:pt>
                <c:pt idx="13">
                  <c:v>0.002</c:v>
                </c:pt>
                <c:pt idx="14">
                  <c:v>0.001</c:v>
                </c:pt>
                <c:pt idx="15">
                  <c:v>0.001</c:v>
                </c:pt>
                <c:pt idx="16">
                  <c:v>0.001</c:v>
                </c:pt>
                <c:pt idx="17">
                  <c:v>0.001</c:v>
                </c:pt>
                <c:pt idx="18">
                  <c:v>0.001</c:v>
                </c:pt>
                <c:pt idx="19">
                  <c:v>0.001</c:v>
                </c:pt>
                <c:pt idx="20">
                  <c:v>0.001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0.001</c:v>
                </c:pt>
                <c:pt idx="25">
                  <c:v>0.0</c:v>
                </c:pt>
                <c:pt idx="26">
                  <c:v>0.0</c:v>
                </c:pt>
                <c:pt idx="27">
                  <c:v>0.001</c:v>
                </c:pt>
                <c:pt idx="28">
                  <c:v>0.0</c:v>
                </c:pt>
                <c:pt idx="29">
                  <c:v>0.0</c:v>
                </c:pt>
                <c:pt idx="30">
                  <c:v>0.002</c:v>
                </c:pt>
                <c:pt idx="31">
                  <c:v>0.0</c:v>
                </c:pt>
                <c:pt idx="32">
                  <c:v>0.002</c:v>
                </c:pt>
                <c:pt idx="33">
                  <c:v>0.001</c:v>
                </c:pt>
                <c:pt idx="34">
                  <c:v>0.001</c:v>
                </c:pt>
                <c:pt idx="35">
                  <c:v>0.0</c:v>
                </c:pt>
                <c:pt idx="36">
                  <c:v>0.001</c:v>
                </c:pt>
                <c:pt idx="37">
                  <c:v>0.001</c:v>
                </c:pt>
                <c:pt idx="38">
                  <c:v>0.001</c:v>
                </c:pt>
                <c:pt idx="39">
                  <c:v>0.002</c:v>
                </c:pt>
                <c:pt idx="40">
                  <c:v>0.001</c:v>
                </c:pt>
                <c:pt idx="41">
                  <c:v>0.002</c:v>
                </c:pt>
                <c:pt idx="42">
                  <c:v>0.001</c:v>
                </c:pt>
                <c:pt idx="43">
                  <c:v>0.001</c:v>
                </c:pt>
                <c:pt idx="44">
                  <c:v>0.001</c:v>
                </c:pt>
                <c:pt idx="45">
                  <c:v>0.001</c:v>
                </c:pt>
                <c:pt idx="46">
                  <c:v>0.001</c:v>
                </c:pt>
                <c:pt idx="47">
                  <c:v>0.0</c:v>
                </c:pt>
                <c:pt idx="48">
                  <c:v>-0.001</c:v>
                </c:pt>
                <c:pt idx="49">
                  <c:v>0.0</c:v>
                </c:pt>
                <c:pt idx="50">
                  <c:v>-0.001</c:v>
                </c:pt>
                <c:pt idx="51">
                  <c:v>0.001</c:v>
                </c:pt>
                <c:pt idx="52">
                  <c:v>0.0</c:v>
                </c:pt>
                <c:pt idx="53">
                  <c:v>-0.001</c:v>
                </c:pt>
                <c:pt idx="54">
                  <c:v>-0.001</c:v>
                </c:pt>
                <c:pt idx="55">
                  <c:v>-0.001</c:v>
                </c:pt>
                <c:pt idx="56">
                  <c:v>-0.001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-0.001</c:v>
                </c:pt>
                <c:pt idx="61">
                  <c:v>0.0</c:v>
                </c:pt>
                <c:pt idx="62">
                  <c:v>-0.001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-0.001</c:v>
                </c:pt>
                <c:pt idx="67">
                  <c:v>0.001</c:v>
                </c:pt>
                <c:pt idx="68">
                  <c:v>0.001</c:v>
                </c:pt>
                <c:pt idx="69">
                  <c:v>0.001</c:v>
                </c:pt>
                <c:pt idx="70">
                  <c:v>0.001</c:v>
                </c:pt>
                <c:pt idx="71">
                  <c:v>0.001</c:v>
                </c:pt>
                <c:pt idx="72">
                  <c:v>0.001</c:v>
                </c:pt>
                <c:pt idx="73">
                  <c:v>0.001</c:v>
                </c:pt>
                <c:pt idx="74">
                  <c:v>0.001</c:v>
                </c:pt>
                <c:pt idx="75">
                  <c:v>0.001</c:v>
                </c:pt>
                <c:pt idx="76">
                  <c:v>0.002</c:v>
                </c:pt>
                <c:pt idx="77">
                  <c:v>0.001</c:v>
                </c:pt>
                <c:pt idx="78">
                  <c:v>0.002</c:v>
                </c:pt>
                <c:pt idx="79">
                  <c:v>0.003</c:v>
                </c:pt>
                <c:pt idx="80">
                  <c:v>0.004</c:v>
                </c:pt>
                <c:pt idx="81">
                  <c:v>0.004</c:v>
                </c:pt>
                <c:pt idx="82">
                  <c:v>0.003</c:v>
                </c:pt>
                <c:pt idx="83">
                  <c:v>0.004</c:v>
                </c:pt>
                <c:pt idx="84">
                  <c:v>0.007</c:v>
                </c:pt>
                <c:pt idx="85">
                  <c:v>0.007</c:v>
                </c:pt>
                <c:pt idx="86">
                  <c:v>0.008</c:v>
                </c:pt>
                <c:pt idx="87">
                  <c:v>0.008</c:v>
                </c:pt>
                <c:pt idx="88">
                  <c:v>0.007</c:v>
                </c:pt>
                <c:pt idx="89">
                  <c:v>0.01</c:v>
                </c:pt>
                <c:pt idx="90">
                  <c:v>0.01</c:v>
                </c:pt>
                <c:pt idx="91">
                  <c:v>0.012</c:v>
                </c:pt>
                <c:pt idx="92">
                  <c:v>0.012</c:v>
                </c:pt>
                <c:pt idx="93">
                  <c:v>0.014</c:v>
                </c:pt>
                <c:pt idx="94">
                  <c:v>0.015</c:v>
                </c:pt>
                <c:pt idx="95">
                  <c:v>0.016</c:v>
                </c:pt>
                <c:pt idx="96">
                  <c:v>0.017</c:v>
                </c:pt>
                <c:pt idx="97">
                  <c:v>0.019</c:v>
                </c:pt>
                <c:pt idx="98">
                  <c:v>0.021</c:v>
                </c:pt>
                <c:pt idx="99">
                  <c:v>0.022</c:v>
                </c:pt>
                <c:pt idx="100">
                  <c:v>0.024</c:v>
                </c:pt>
                <c:pt idx="101">
                  <c:v>0.025</c:v>
                </c:pt>
                <c:pt idx="102">
                  <c:v>0.026</c:v>
                </c:pt>
                <c:pt idx="103">
                  <c:v>0.026</c:v>
                </c:pt>
                <c:pt idx="104">
                  <c:v>0.027</c:v>
                </c:pt>
                <c:pt idx="105">
                  <c:v>0.029</c:v>
                </c:pt>
                <c:pt idx="106">
                  <c:v>0.031</c:v>
                </c:pt>
                <c:pt idx="107">
                  <c:v>0.032</c:v>
                </c:pt>
                <c:pt idx="108">
                  <c:v>0.033</c:v>
                </c:pt>
                <c:pt idx="109">
                  <c:v>0.033</c:v>
                </c:pt>
                <c:pt idx="110">
                  <c:v>0.033</c:v>
                </c:pt>
                <c:pt idx="111">
                  <c:v>0.037</c:v>
                </c:pt>
                <c:pt idx="112">
                  <c:v>0.038</c:v>
                </c:pt>
                <c:pt idx="113">
                  <c:v>0.038</c:v>
                </c:pt>
                <c:pt idx="114">
                  <c:v>0.041</c:v>
                </c:pt>
                <c:pt idx="115">
                  <c:v>0.044</c:v>
                </c:pt>
                <c:pt idx="116">
                  <c:v>0.044</c:v>
                </c:pt>
                <c:pt idx="117">
                  <c:v>0.046</c:v>
                </c:pt>
                <c:pt idx="118">
                  <c:v>0.047</c:v>
                </c:pt>
                <c:pt idx="119">
                  <c:v>0.048</c:v>
                </c:pt>
                <c:pt idx="120">
                  <c:v>0.048</c:v>
                </c:pt>
                <c:pt idx="121">
                  <c:v>0.049</c:v>
                </c:pt>
                <c:pt idx="122">
                  <c:v>0.048</c:v>
                </c:pt>
                <c:pt idx="123">
                  <c:v>0.051</c:v>
                </c:pt>
                <c:pt idx="124">
                  <c:v>0.055</c:v>
                </c:pt>
                <c:pt idx="125">
                  <c:v>0.054</c:v>
                </c:pt>
                <c:pt idx="126">
                  <c:v>0.055</c:v>
                </c:pt>
                <c:pt idx="127">
                  <c:v>0.056</c:v>
                </c:pt>
                <c:pt idx="128">
                  <c:v>0.06</c:v>
                </c:pt>
                <c:pt idx="129">
                  <c:v>0.06</c:v>
                </c:pt>
                <c:pt idx="130">
                  <c:v>0.062</c:v>
                </c:pt>
                <c:pt idx="131">
                  <c:v>0.064</c:v>
                </c:pt>
                <c:pt idx="132">
                  <c:v>0.064</c:v>
                </c:pt>
                <c:pt idx="133">
                  <c:v>0.064</c:v>
                </c:pt>
                <c:pt idx="134">
                  <c:v>0.066</c:v>
                </c:pt>
                <c:pt idx="135">
                  <c:v>0.067</c:v>
                </c:pt>
                <c:pt idx="136">
                  <c:v>0.068</c:v>
                </c:pt>
                <c:pt idx="137">
                  <c:v>0.069</c:v>
                </c:pt>
                <c:pt idx="138">
                  <c:v>0.068</c:v>
                </c:pt>
                <c:pt idx="139">
                  <c:v>0.069</c:v>
                </c:pt>
                <c:pt idx="140">
                  <c:v>0.071</c:v>
                </c:pt>
                <c:pt idx="141">
                  <c:v>0.07</c:v>
                </c:pt>
                <c:pt idx="142">
                  <c:v>0.074</c:v>
                </c:pt>
                <c:pt idx="143">
                  <c:v>0.075</c:v>
                </c:pt>
                <c:pt idx="144">
                  <c:v>0.076</c:v>
                </c:pt>
                <c:pt idx="145">
                  <c:v>0.077</c:v>
                </c:pt>
                <c:pt idx="146">
                  <c:v>0.078</c:v>
                </c:pt>
                <c:pt idx="147">
                  <c:v>0.082</c:v>
                </c:pt>
                <c:pt idx="148">
                  <c:v>0.082</c:v>
                </c:pt>
                <c:pt idx="149">
                  <c:v>0.083</c:v>
                </c:pt>
                <c:pt idx="150">
                  <c:v>0.086</c:v>
                </c:pt>
                <c:pt idx="151">
                  <c:v>0.087</c:v>
                </c:pt>
                <c:pt idx="152">
                  <c:v>0.09</c:v>
                </c:pt>
                <c:pt idx="153">
                  <c:v>0.09</c:v>
                </c:pt>
                <c:pt idx="154">
                  <c:v>0.092</c:v>
                </c:pt>
                <c:pt idx="155">
                  <c:v>0.094</c:v>
                </c:pt>
                <c:pt idx="156">
                  <c:v>0.096</c:v>
                </c:pt>
                <c:pt idx="157">
                  <c:v>0.099</c:v>
                </c:pt>
                <c:pt idx="158">
                  <c:v>0.1</c:v>
                </c:pt>
                <c:pt idx="159">
                  <c:v>0.101</c:v>
                </c:pt>
                <c:pt idx="160">
                  <c:v>0.102</c:v>
                </c:pt>
                <c:pt idx="161">
                  <c:v>0.104</c:v>
                </c:pt>
                <c:pt idx="162">
                  <c:v>0.106</c:v>
                </c:pt>
                <c:pt idx="163">
                  <c:v>0.107</c:v>
                </c:pt>
                <c:pt idx="164">
                  <c:v>0.106</c:v>
                </c:pt>
                <c:pt idx="165">
                  <c:v>0.106</c:v>
                </c:pt>
                <c:pt idx="166">
                  <c:v>0.107</c:v>
                </c:pt>
                <c:pt idx="167">
                  <c:v>0.106</c:v>
                </c:pt>
                <c:pt idx="168">
                  <c:v>0.107</c:v>
                </c:pt>
                <c:pt idx="169">
                  <c:v>0.108</c:v>
                </c:pt>
                <c:pt idx="170">
                  <c:v>0.109</c:v>
                </c:pt>
                <c:pt idx="171">
                  <c:v>0.112</c:v>
                </c:pt>
                <c:pt idx="172">
                  <c:v>0.114</c:v>
                </c:pt>
                <c:pt idx="173">
                  <c:v>0.115</c:v>
                </c:pt>
                <c:pt idx="174">
                  <c:v>0.119</c:v>
                </c:pt>
                <c:pt idx="175">
                  <c:v>0.119</c:v>
                </c:pt>
                <c:pt idx="176">
                  <c:v>0.121</c:v>
                </c:pt>
                <c:pt idx="177">
                  <c:v>0.121</c:v>
                </c:pt>
                <c:pt idx="178">
                  <c:v>0.124</c:v>
                </c:pt>
                <c:pt idx="179">
                  <c:v>0.126</c:v>
                </c:pt>
                <c:pt idx="180">
                  <c:v>0.129</c:v>
                </c:pt>
                <c:pt idx="181">
                  <c:v>0.129</c:v>
                </c:pt>
                <c:pt idx="182">
                  <c:v>0.131</c:v>
                </c:pt>
                <c:pt idx="183">
                  <c:v>0.135</c:v>
                </c:pt>
                <c:pt idx="184">
                  <c:v>0.136</c:v>
                </c:pt>
                <c:pt idx="185">
                  <c:v>0.138</c:v>
                </c:pt>
                <c:pt idx="186">
                  <c:v>0.141</c:v>
                </c:pt>
                <c:pt idx="187">
                  <c:v>0.139</c:v>
                </c:pt>
                <c:pt idx="188">
                  <c:v>0.139</c:v>
                </c:pt>
                <c:pt idx="189">
                  <c:v>0.139</c:v>
                </c:pt>
                <c:pt idx="190">
                  <c:v>0.139</c:v>
                </c:pt>
                <c:pt idx="191">
                  <c:v>0.138</c:v>
                </c:pt>
                <c:pt idx="192">
                  <c:v>0.139</c:v>
                </c:pt>
                <c:pt idx="193">
                  <c:v>0.139</c:v>
                </c:pt>
                <c:pt idx="194">
                  <c:v>0.139</c:v>
                </c:pt>
                <c:pt idx="195">
                  <c:v>0.141</c:v>
                </c:pt>
                <c:pt idx="196">
                  <c:v>0.139</c:v>
                </c:pt>
                <c:pt idx="197">
                  <c:v>0.139</c:v>
                </c:pt>
                <c:pt idx="198">
                  <c:v>0.138</c:v>
                </c:pt>
                <c:pt idx="199">
                  <c:v>0.139</c:v>
                </c:pt>
                <c:pt idx="200">
                  <c:v>0.139</c:v>
                </c:pt>
                <c:pt idx="201">
                  <c:v>0.139</c:v>
                </c:pt>
                <c:pt idx="202">
                  <c:v>0.138</c:v>
                </c:pt>
                <c:pt idx="203">
                  <c:v>0.136</c:v>
                </c:pt>
                <c:pt idx="204">
                  <c:v>0.138</c:v>
                </c:pt>
                <c:pt idx="205">
                  <c:v>0.139</c:v>
                </c:pt>
                <c:pt idx="206">
                  <c:v>0.138</c:v>
                </c:pt>
                <c:pt idx="207">
                  <c:v>0.141</c:v>
                </c:pt>
                <c:pt idx="208">
                  <c:v>0.139</c:v>
                </c:pt>
                <c:pt idx="209">
                  <c:v>0.132</c:v>
                </c:pt>
                <c:pt idx="210">
                  <c:v>0.131</c:v>
                </c:pt>
                <c:pt idx="211">
                  <c:v>0.137</c:v>
                </c:pt>
                <c:pt idx="212">
                  <c:v>0.144</c:v>
                </c:pt>
                <c:pt idx="213">
                  <c:v>0.149</c:v>
                </c:pt>
                <c:pt idx="214">
                  <c:v>0.15</c:v>
                </c:pt>
                <c:pt idx="215">
                  <c:v>0.152</c:v>
                </c:pt>
                <c:pt idx="216">
                  <c:v>0.157</c:v>
                </c:pt>
                <c:pt idx="217">
                  <c:v>0.159</c:v>
                </c:pt>
                <c:pt idx="218">
                  <c:v>0.161</c:v>
                </c:pt>
                <c:pt idx="219">
                  <c:v>0.164</c:v>
                </c:pt>
                <c:pt idx="220">
                  <c:v>0.166</c:v>
                </c:pt>
                <c:pt idx="221">
                  <c:v>0.169</c:v>
                </c:pt>
                <c:pt idx="222">
                  <c:v>0.172</c:v>
                </c:pt>
                <c:pt idx="223">
                  <c:v>0.173</c:v>
                </c:pt>
                <c:pt idx="224">
                  <c:v>0.175</c:v>
                </c:pt>
                <c:pt idx="225">
                  <c:v>0.176</c:v>
                </c:pt>
                <c:pt idx="226">
                  <c:v>0.174</c:v>
                </c:pt>
                <c:pt idx="227">
                  <c:v>0.174</c:v>
                </c:pt>
                <c:pt idx="228">
                  <c:v>0.176</c:v>
                </c:pt>
                <c:pt idx="229">
                  <c:v>0.18</c:v>
                </c:pt>
                <c:pt idx="230">
                  <c:v>0.181</c:v>
                </c:pt>
                <c:pt idx="231">
                  <c:v>0.184</c:v>
                </c:pt>
                <c:pt idx="232">
                  <c:v>0.187</c:v>
                </c:pt>
                <c:pt idx="233">
                  <c:v>0.189</c:v>
                </c:pt>
                <c:pt idx="234">
                  <c:v>0.19</c:v>
                </c:pt>
                <c:pt idx="235">
                  <c:v>0.192</c:v>
                </c:pt>
                <c:pt idx="236">
                  <c:v>0.196</c:v>
                </c:pt>
                <c:pt idx="237">
                  <c:v>0.198</c:v>
                </c:pt>
                <c:pt idx="238">
                  <c:v>0.201</c:v>
                </c:pt>
                <c:pt idx="239">
                  <c:v>0.203</c:v>
                </c:pt>
                <c:pt idx="240">
                  <c:v>0.205</c:v>
                </c:pt>
                <c:pt idx="241">
                  <c:v>0.209</c:v>
                </c:pt>
                <c:pt idx="242">
                  <c:v>0.211</c:v>
                </c:pt>
                <c:pt idx="243">
                  <c:v>0.216</c:v>
                </c:pt>
                <c:pt idx="244">
                  <c:v>0.216</c:v>
                </c:pt>
                <c:pt idx="245">
                  <c:v>0.218</c:v>
                </c:pt>
                <c:pt idx="246">
                  <c:v>0.221</c:v>
                </c:pt>
                <c:pt idx="247">
                  <c:v>0.224</c:v>
                </c:pt>
                <c:pt idx="248">
                  <c:v>0.226</c:v>
                </c:pt>
                <c:pt idx="249">
                  <c:v>0.228</c:v>
                </c:pt>
                <c:pt idx="250">
                  <c:v>0.232</c:v>
                </c:pt>
                <c:pt idx="251">
                  <c:v>0.234</c:v>
                </c:pt>
                <c:pt idx="252">
                  <c:v>0.236</c:v>
                </c:pt>
                <c:pt idx="253">
                  <c:v>0.239</c:v>
                </c:pt>
                <c:pt idx="254">
                  <c:v>0.242</c:v>
                </c:pt>
                <c:pt idx="255">
                  <c:v>0.246</c:v>
                </c:pt>
                <c:pt idx="256">
                  <c:v>0.247</c:v>
                </c:pt>
                <c:pt idx="257">
                  <c:v>0.25</c:v>
                </c:pt>
                <c:pt idx="258">
                  <c:v>0.252</c:v>
                </c:pt>
                <c:pt idx="259">
                  <c:v>0.257</c:v>
                </c:pt>
                <c:pt idx="260">
                  <c:v>0.261</c:v>
                </c:pt>
                <c:pt idx="261">
                  <c:v>0.264</c:v>
                </c:pt>
                <c:pt idx="262">
                  <c:v>0.267</c:v>
                </c:pt>
                <c:pt idx="263">
                  <c:v>0.269</c:v>
                </c:pt>
                <c:pt idx="264">
                  <c:v>0.272</c:v>
                </c:pt>
                <c:pt idx="265">
                  <c:v>0.276</c:v>
                </c:pt>
                <c:pt idx="266">
                  <c:v>0.279</c:v>
                </c:pt>
                <c:pt idx="267">
                  <c:v>0.282</c:v>
                </c:pt>
                <c:pt idx="268">
                  <c:v>0.286</c:v>
                </c:pt>
                <c:pt idx="269">
                  <c:v>0.289</c:v>
                </c:pt>
                <c:pt idx="270">
                  <c:v>0.293</c:v>
                </c:pt>
                <c:pt idx="271">
                  <c:v>0.296</c:v>
                </c:pt>
                <c:pt idx="272">
                  <c:v>0.299</c:v>
                </c:pt>
                <c:pt idx="273">
                  <c:v>0.303</c:v>
                </c:pt>
                <c:pt idx="274">
                  <c:v>0.305</c:v>
                </c:pt>
                <c:pt idx="275">
                  <c:v>0.309</c:v>
                </c:pt>
                <c:pt idx="276">
                  <c:v>0.312</c:v>
                </c:pt>
                <c:pt idx="277">
                  <c:v>0.314</c:v>
                </c:pt>
                <c:pt idx="278">
                  <c:v>0.318</c:v>
                </c:pt>
                <c:pt idx="279">
                  <c:v>0.322</c:v>
                </c:pt>
                <c:pt idx="280">
                  <c:v>0.326</c:v>
                </c:pt>
                <c:pt idx="281">
                  <c:v>0.327</c:v>
                </c:pt>
                <c:pt idx="282">
                  <c:v>0.332</c:v>
                </c:pt>
                <c:pt idx="283">
                  <c:v>0.335</c:v>
                </c:pt>
                <c:pt idx="284">
                  <c:v>0.34</c:v>
                </c:pt>
                <c:pt idx="285">
                  <c:v>0.344</c:v>
                </c:pt>
                <c:pt idx="286">
                  <c:v>0.347</c:v>
                </c:pt>
                <c:pt idx="287">
                  <c:v>0.35</c:v>
                </c:pt>
                <c:pt idx="288">
                  <c:v>0.353</c:v>
                </c:pt>
                <c:pt idx="289">
                  <c:v>0.357</c:v>
                </c:pt>
                <c:pt idx="290">
                  <c:v>0.361</c:v>
                </c:pt>
                <c:pt idx="291">
                  <c:v>0.364</c:v>
                </c:pt>
                <c:pt idx="292">
                  <c:v>0.368</c:v>
                </c:pt>
                <c:pt idx="293">
                  <c:v>0.371</c:v>
                </c:pt>
                <c:pt idx="294">
                  <c:v>0.376</c:v>
                </c:pt>
                <c:pt idx="295">
                  <c:v>0.379</c:v>
                </c:pt>
                <c:pt idx="296">
                  <c:v>0.382</c:v>
                </c:pt>
                <c:pt idx="297">
                  <c:v>0.386</c:v>
                </c:pt>
                <c:pt idx="298">
                  <c:v>0.391</c:v>
                </c:pt>
                <c:pt idx="299">
                  <c:v>0.393</c:v>
                </c:pt>
                <c:pt idx="300">
                  <c:v>0.397</c:v>
                </c:pt>
                <c:pt idx="301">
                  <c:v>0.402</c:v>
                </c:pt>
                <c:pt idx="302">
                  <c:v>0.403</c:v>
                </c:pt>
                <c:pt idx="303">
                  <c:v>0.407</c:v>
                </c:pt>
                <c:pt idx="304">
                  <c:v>0.412</c:v>
                </c:pt>
                <c:pt idx="305">
                  <c:v>0.415</c:v>
                </c:pt>
                <c:pt idx="306">
                  <c:v>0.418</c:v>
                </c:pt>
                <c:pt idx="307">
                  <c:v>0.422</c:v>
                </c:pt>
                <c:pt idx="308">
                  <c:v>0.426</c:v>
                </c:pt>
                <c:pt idx="309">
                  <c:v>0.43</c:v>
                </c:pt>
                <c:pt idx="310">
                  <c:v>0.434</c:v>
                </c:pt>
                <c:pt idx="311">
                  <c:v>0.436</c:v>
                </c:pt>
                <c:pt idx="312">
                  <c:v>0.441</c:v>
                </c:pt>
                <c:pt idx="313">
                  <c:v>0.445</c:v>
                </c:pt>
                <c:pt idx="314">
                  <c:v>0.449</c:v>
                </c:pt>
                <c:pt idx="315">
                  <c:v>0.453</c:v>
                </c:pt>
                <c:pt idx="316">
                  <c:v>0.456</c:v>
                </c:pt>
                <c:pt idx="317">
                  <c:v>0.46</c:v>
                </c:pt>
                <c:pt idx="318">
                  <c:v>0.464</c:v>
                </c:pt>
                <c:pt idx="319">
                  <c:v>0.467</c:v>
                </c:pt>
                <c:pt idx="320">
                  <c:v>0.473</c:v>
                </c:pt>
                <c:pt idx="321">
                  <c:v>0.475</c:v>
                </c:pt>
                <c:pt idx="322">
                  <c:v>0.481</c:v>
                </c:pt>
                <c:pt idx="323">
                  <c:v>0.485</c:v>
                </c:pt>
                <c:pt idx="324">
                  <c:v>0.49</c:v>
                </c:pt>
                <c:pt idx="325">
                  <c:v>0.494</c:v>
                </c:pt>
                <c:pt idx="326">
                  <c:v>0.497</c:v>
                </c:pt>
                <c:pt idx="327">
                  <c:v>0.502</c:v>
                </c:pt>
                <c:pt idx="328">
                  <c:v>0.507</c:v>
                </c:pt>
                <c:pt idx="329">
                  <c:v>0.511</c:v>
                </c:pt>
                <c:pt idx="330">
                  <c:v>0.516</c:v>
                </c:pt>
                <c:pt idx="331">
                  <c:v>0.52</c:v>
                </c:pt>
                <c:pt idx="332">
                  <c:v>0.526</c:v>
                </c:pt>
                <c:pt idx="333">
                  <c:v>0.53</c:v>
                </c:pt>
                <c:pt idx="334">
                  <c:v>0.534</c:v>
                </c:pt>
                <c:pt idx="335">
                  <c:v>0.538</c:v>
                </c:pt>
                <c:pt idx="336">
                  <c:v>0.543</c:v>
                </c:pt>
                <c:pt idx="337">
                  <c:v>0.547</c:v>
                </c:pt>
                <c:pt idx="338">
                  <c:v>0.549</c:v>
                </c:pt>
                <c:pt idx="339">
                  <c:v>0.555</c:v>
                </c:pt>
                <c:pt idx="340">
                  <c:v>0.558</c:v>
                </c:pt>
                <c:pt idx="341">
                  <c:v>0.563</c:v>
                </c:pt>
                <c:pt idx="342">
                  <c:v>0.569</c:v>
                </c:pt>
                <c:pt idx="343">
                  <c:v>0.572</c:v>
                </c:pt>
                <c:pt idx="344">
                  <c:v>0.576</c:v>
                </c:pt>
                <c:pt idx="345">
                  <c:v>0.582</c:v>
                </c:pt>
                <c:pt idx="346">
                  <c:v>0.586</c:v>
                </c:pt>
                <c:pt idx="347">
                  <c:v>0.591</c:v>
                </c:pt>
                <c:pt idx="348">
                  <c:v>0.594</c:v>
                </c:pt>
                <c:pt idx="349">
                  <c:v>0.6</c:v>
                </c:pt>
                <c:pt idx="350">
                  <c:v>0.603</c:v>
                </c:pt>
                <c:pt idx="351">
                  <c:v>0.609</c:v>
                </c:pt>
                <c:pt idx="352">
                  <c:v>0.613</c:v>
                </c:pt>
                <c:pt idx="353">
                  <c:v>0.617</c:v>
                </c:pt>
                <c:pt idx="354">
                  <c:v>0.623</c:v>
                </c:pt>
                <c:pt idx="355">
                  <c:v>0.628</c:v>
                </c:pt>
                <c:pt idx="356">
                  <c:v>0.632</c:v>
                </c:pt>
                <c:pt idx="357">
                  <c:v>0.639</c:v>
                </c:pt>
                <c:pt idx="358">
                  <c:v>0.643</c:v>
                </c:pt>
                <c:pt idx="359">
                  <c:v>0.648</c:v>
                </c:pt>
                <c:pt idx="360">
                  <c:v>0.653</c:v>
                </c:pt>
                <c:pt idx="361">
                  <c:v>0.658</c:v>
                </c:pt>
                <c:pt idx="362">
                  <c:v>0.663</c:v>
                </c:pt>
                <c:pt idx="363">
                  <c:v>0.668</c:v>
                </c:pt>
                <c:pt idx="364">
                  <c:v>0.673</c:v>
                </c:pt>
                <c:pt idx="365">
                  <c:v>0.678</c:v>
                </c:pt>
                <c:pt idx="366">
                  <c:v>0.684</c:v>
                </c:pt>
                <c:pt idx="367">
                  <c:v>0.69</c:v>
                </c:pt>
                <c:pt idx="368">
                  <c:v>0.696</c:v>
                </c:pt>
                <c:pt idx="369">
                  <c:v>0.7</c:v>
                </c:pt>
                <c:pt idx="370">
                  <c:v>0.705</c:v>
                </c:pt>
                <c:pt idx="371">
                  <c:v>0.712</c:v>
                </c:pt>
                <c:pt idx="372">
                  <c:v>0.717</c:v>
                </c:pt>
                <c:pt idx="373">
                  <c:v>0.722</c:v>
                </c:pt>
                <c:pt idx="374">
                  <c:v>0.728</c:v>
                </c:pt>
                <c:pt idx="375">
                  <c:v>0.734</c:v>
                </c:pt>
                <c:pt idx="376">
                  <c:v>0.74</c:v>
                </c:pt>
                <c:pt idx="377">
                  <c:v>0.744</c:v>
                </c:pt>
                <c:pt idx="378">
                  <c:v>0.751</c:v>
                </c:pt>
                <c:pt idx="379">
                  <c:v>0.757</c:v>
                </c:pt>
                <c:pt idx="380">
                  <c:v>0.763</c:v>
                </c:pt>
                <c:pt idx="381">
                  <c:v>0.766</c:v>
                </c:pt>
                <c:pt idx="382">
                  <c:v>0.771</c:v>
                </c:pt>
                <c:pt idx="383">
                  <c:v>0.777</c:v>
                </c:pt>
                <c:pt idx="384">
                  <c:v>0.782</c:v>
                </c:pt>
                <c:pt idx="385">
                  <c:v>0.789</c:v>
                </c:pt>
                <c:pt idx="386">
                  <c:v>0.794</c:v>
                </c:pt>
                <c:pt idx="387">
                  <c:v>0.801</c:v>
                </c:pt>
                <c:pt idx="388">
                  <c:v>0.807</c:v>
                </c:pt>
                <c:pt idx="389">
                  <c:v>0.812</c:v>
                </c:pt>
                <c:pt idx="390">
                  <c:v>0.818</c:v>
                </c:pt>
                <c:pt idx="391">
                  <c:v>0.825</c:v>
                </c:pt>
                <c:pt idx="392">
                  <c:v>0.832</c:v>
                </c:pt>
                <c:pt idx="393">
                  <c:v>0.838</c:v>
                </c:pt>
                <c:pt idx="394">
                  <c:v>0.845</c:v>
                </c:pt>
                <c:pt idx="395">
                  <c:v>0.849</c:v>
                </c:pt>
                <c:pt idx="396">
                  <c:v>0.857</c:v>
                </c:pt>
                <c:pt idx="397">
                  <c:v>0.863</c:v>
                </c:pt>
                <c:pt idx="398">
                  <c:v>0.867</c:v>
                </c:pt>
                <c:pt idx="399">
                  <c:v>0.875</c:v>
                </c:pt>
                <c:pt idx="400">
                  <c:v>0.882</c:v>
                </c:pt>
                <c:pt idx="401">
                  <c:v>0.887</c:v>
                </c:pt>
                <c:pt idx="402">
                  <c:v>0.894</c:v>
                </c:pt>
                <c:pt idx="403">
                  <c:v>0.901</c:v>
                </c:pt>
                <c:pt idx="404">
                  <c:v>0.907</c:v>
                </c:pt>
                <c:pt idx="405">
                  <c:v>0.914</c:v>
                </c:pt>
                <c:pt idx="406">
                  <c:v>0.921</c:v>
                </c:pt>
                <c:pt idx="407">
                  <c:v>0.928</c:v>
                </c:pt>
                <c:pt idx="408">
                  <c:v>0.936</c:v>
                </c:pt>
                <c:pt idx="409">
                  <c:v>0.942</c:v>
                </c:pt>
                <c:pt idx="410">
                  <c:v>0.948</c:v>
                </c:pt>
                <c:pt idx="411">
                  <c:v>0.954</c:v>
                </c:pt>
                <c:pt idx="412">
                  <c:v>0.962</c:v>
                </c:pt>
                <c:pt idx="413">
                  <c:v>0.968</c:v>
                </c:pt>
                <c:pt idx="414">
                  <c:v>0.976</c:v>
                </c:pt>
                <c:pt idx="415">
                  <c:v>0.983</c:v>
                </c:pt>
                <c:pt idx="416">
                  <c:v>0.99</c:v>
                </c:pt>
                <c:pt idx="417">
                  <c:v>0.997</c:v>
                </c:pt>
                <c:pt idx="418">
                  <c:v>1.004</c:v>
                </c:pt>
                <c:pt idx="419">
                  <c:v>1.011</c:v>
                </c:pt>
                <c:pt idx="420">
                  <c:v>1.019</c:v>
                </c:pt>
                <c:pt idx="421">
                  <c:v>1.025</c:v>
                </c:pt>
                <c:pt idx="422">
                  <c:v>1.033</c:v>
                </c:pt>
                <c:pt idx="423">
                  <c:v>1.04</c:v>
                </c:pt>
                <c:pt idx="424">
                  <c:v>1.047</c:v>
                </c:pt>
                <c:pt idx="425">
                  <c:v>1.053</c:v>
                </c:pt>
                <c:pt idx="426">
                  <c:v>1.06</c:v>
                </c:pt>
                <c:pt idx="427">
                  <c:v>1.068</c:v>
                </c:pt>
                <c:pt idx="428">
                  <c:v>1.075</c:v>
                </c:pt>
                <c:pt idx="429">
                  <c:v>1.082</c:v>
                </c:pt>
                <c:pt idx="430">
                  <c:v>1.09</c:v>
                </c:pt>
                <c:pt idx="431">
                  <c:v>1.097</c:v>
                </c:pt>
                <c:pt idx="432">
                  <c:v>1.104</c:v>
                </c:pt>
                <c:pt idx="433">
                  <c:v>1.111</c:v>
                </c:pt>
                <c:pt idx="434">
                  <c:v>1.119</c:v>
                </c:pt>
                <c:pt idx="435">
                  <c:v>1.127</c:v>
                </c:pt>
                <c:pt idx="436">
                  <c:v>1.134</c:v>
                </c:pt>
                <c:pt idx="437">
                  <c:v>1.141</c:v>
                </c:pt>
                <c:pt idx="438">
                  <c:v>1.149</c:v>
                </c:pt>
                <c:pt idx="439">
                  <c:v>1.156</c:v>
                </c:pt>
                <c:pt idx="440">
                  <c:v>1.164</c:v>
                </c:pt>
                <c:pt idx="441">
                  <c:v>1.171</c:v>
                </c:pt>
                <c:pt idx="442">
                  <c:v>1.178</c:v>
                </c:pt>
                <c:pt idx="443">
                  <c:v>1.186</c:v>
                </c:pt>
                <c:pt idx="444">
                  <c:v>1.194</c:v>
                </c:pt>
                <c:pt idx="445">
                  <c:v>1.201</c:v>
                </c:pt>
                <c:pt idx="446">
                  <c:v>1.208</c:v>
                </c:pt>
                <c:pt idx="447">
                  <c:v>1.216</c:v>
                </c:pt>
                <c:pt idx="448">
                  <c:v>1.223</c:v>
                </c:pt>
                <c:pt idx="449">
                  <c:v>1.231</c:v>
                </c:pt>
                <c:pt idx="450">
                  <c:v>1.238</c:v>
                </c:pt>
                <c:pt idx="451">
                  <c:v>1.247</c:v>
                </c:pt>
                <c:pt idx="452">
                  <c:v>1.254</c:v>
                </c:pt>
                <c:pt idx="453">
                  <c:v>1.262</c:v>
                </c:pt>
                <c:pt idx="454">
                  <c:v>1.269</c:v>
                </c:pt>
                <c:pt idx="455">
                  <c:v>1.277</c:v>
                </c:pt>
                <c:pt idx="456">
                  <c:v>1.283</c:v>
                </c:pt>
                <c:pt idx="457">
                  <c:v>1.291</c:v>
                </c:pt>
                <c:pt idx="458">
                  <c:v>1.299</c:v>
                </c:pt>
                <c:pt idx="459">
                  <c:v>1.307</c:v>
                </c:pt>
                <c:pt idx="460">
                  <c:v>1.314</c:v>
                </c:pt>
                <c:pt idx="461">
                  <c:v>1.321</c:v>
                </c:pt>
                <c:pt idx="462">
                  <c:v>1.33</c:v>
                </c:pt>
                <c:pt idx="463">
                  <c:v>1.337</c:v>
                </c:pt>
                <c:pt idx="464">
                  <c:v>1.344</c:v>
                </c:pt>
                <c:pt idx="465">
                  <c:v>1.352</c:v>
                </c:pt>
                <c:pt idx="466">
                  <c:v>1.359</c:v>
                </c:pt>
                <c:pt idx="467">
                  <c:v>1.367</c:v>
                </c:pt>
                <c:pt idx="468">
                  <c:v>1.377</c:v>
                </c:pt>
                <c:pt idx="469">
                  <c:v>1.382</c:v>
                </c:pt>
                <c:pt idx="470">
                  <c:v>1.39</c:v>
                </c:pt>
                <c:pt idx="471">
                  <c:v>1.399</c:v>
                </c:pt>
                <c:pt idx="472">
                  <c:v>1.407</c:v>
                </c:pt>
                <c:pt idx="473">
                  <c:v>1.415</c:v>
                </c:pt>
                <c:pt idx="474">
                  <c:v>1.422</c:v>
                </c:pt>
                <c:pt idx="475">
                  <c:v>1.43</c:v>
                </c:pt>
                <c:pt idx="476">
                  <c:v>1.437</c:v>
                </c:pt>
                <c:pt idx="477">
                  <c:v>1.445</c:v>
                </c:pt>
                <c:pt idx="478">
                  <c:v>1.452</c:v>
                </c:pt>
                <c:pt idx="479">
                  <c:v>1.46</c:v>
                </c:pt>
                <c:pt idx="480">
                  <c:v>1.467</c:v>
                </c:pt>
                <c:pt idx="481">
                  <c:v>1.475</c:v>
                </c:pt>
                <c:pt idx="482">
                  <c:v>1.484</c:v>
                </c:pt>
                <c:pt idx="483">
                  <c:v>1.492</c:v>
                </c:pt>
                <c:pt idx="484">
                  <c:v>1.499</c:v>
                </c:pt>
                <c:pt idx="485">
                  <c:v>1.508</c:v>
                </c:pt>
                <c:pt idx="486">
                  <c:v>1.515</c:v>
                </c:pt>
                <c:pt idx="487">
                  <c:v>1.524</c:v>
                </c:pt>
                <c:pt idx="488">
                  <c:v>1.531</c:v>
                </c:pt>
                <c:pt idx="489">
                  <c:v>1.539</c:v>
                </c:pt>
                <c:pt idx="490">
                  <c:v>1.549</c:v>
                </c:pt>
                <c:pt idx="491">
                  <c:v>1.555</c:v>
                </c:pt>
              </c:numCache>
            </c:numRef>
          </c:xVal>
          <c:yVal>
            <c:numRef>
              <c:f>'13_11_1'!$F$23:$F$1568</c:f>
              <c:numCache>
                <c:formatCode>General</c:formatCode>
                <c:ptCount val="1546"/>
                <c:pt idx="0">
                  <c:v>0.0</c:v>
                </c:pt>
                <c:pt idx="1">
                  <c:v>-5.141388174807198</c:v>
                </c:pt>
                <c:pt idx="2">
                  <c:v>0.0</c:v>
                </c:pt>
                <c:pt idx="3">
                  <c:v>-5.141388174807198</c:v>
                </c:pt>
                <c:pt idx="4">
                  <c:v>0.0</c:v>
                </c:pt>
                <c:pt idx="5">
                  <c:v>-5.141388174807198</c:v>
                </c:pt>
                <c:pt idx="6">
                  <c:v>-5.141388174807198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-5.141388174807198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-5.141388174807198</c:v>
                </c:pt>
                <c:pt idx="17">
                  <c:v>0.0</c:v>
                </c:pt>
                <c:pt idx="18">
                  <c:v>0.0</c:v>
                </c:pt>
                <c:pt idx="19">
                  <c:v>-5.141388174807198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-5.141388174807198</c:v>
                </c:pt>
                <c:pt idx="31">
                  <c:v>0.0</c:v>
                </c:pt>
                <c:pt idx="32">
                  <c:v>0.0</c:v>
                </c:pt>
                <c:pt idx="33">
                  <c:v>-5.141388174807198</c:v>
                </c:pt>
                <c:pt idx="34">
                  <c:v>0.0</c:v>
                </c:pt>
                <c:pt idx="35">
                  <c:v>-5.141388174807198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-5.141388174807198</c:v>
                </c:pt>
                <c:pt idx="41">
                  <c:v>0.0</c:v>
                </c:pt>
                <c:pt idx="42">
                  <c:v>0.0</c:v>
                </c:pt>
                <c:pt idx="43">
                  <c:v>-5.141388174807198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-5.141388174807198</c:v>
                </c:pt>
                <c:pt idx="52">
                  <c:v>-5.141388174807198</c:v>
                </c:pt>
                <c:pt idx="53">
                  <c:v>-5.141388174807198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-5.141388174807198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-5.141388174807198</c:v>
                </c:pt>
                <c:pt idx="68">
                  <c:v>0.0</c:v>
                </c:pt>
                <c:pt idx="69">
                  <c:v>0.0</c:v>
                </c:pt>
                <c:pt idx="70">
                  <c:v>-5.141388174807198</c:v>
                </c:pt>
                <c:pt idx="71">
                  <c:v>-5.141388174807198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-5.141388174807198</c:v>
                </c:pt>
                <c:pt idx="81">
                  <c:v>-5.141388174807198</c:v>
                </c:pt>
                <c:pt idx="82">
                  <c:v>0.0</c:v>
                </c:pt>
                <c:pt idx="83">
                  <c:v>10.2827763496144</c:v>
                </c:pt>
                <c:pt idx="84">
                  <c:v>10.2827763496144</c:v>
                </c:pt>
                <c:pt idx="85">
                  <c:v>10.2827763496144</c:v>
                </c:pt>
                <c:pt idx="86">
                  <c:v>10.2827763496144</c:v>
                </c:pt>
                <c:pt idx="87">
                  <c:v>10.2827763496144</c:v>
                </c:pt>
                <c:pt idx="88">
                  <c:v>10.2827763496144</c:v>
                </c:pt>
                <c:pt idx="89">
                  <c:v>10.2827763496144</c:v>
                </c:pt>
                <c:pt idx="90">
                  <c:v>20.56555269922879</c:v>
                </c:pt>
                <c:pt idx="91">
                  <c:v>20.56555269922879</c:v>
                </c:pt>
                <c:pt idx="92">
                  <c:v>20.56555269922879</c:v>
                </c:pt>
                <c:pt idx="93">
                  <c:v>20.56555269922879</c:v>
                </c:pt>
                <c:pt idx="94">
                  <c:v>20.56555269922879</c:v>
                </c:pt>
                <c:pt idx="95">
                  <c:v>35.98971722365039</c:v>
                </c:pt>
                <c:pt idx="96">
                  <c:v>35.98971722365039</c:v>
                </c:pt>
                <c:pt idx="97">
                  <c:v>35.98971722365039</c:v>
                </c:pt>
                <c:pt idx="98">
                  <c:v>35.98971722365039</c:v>
                </c:pt>
                <c:pt idx="99">
                  <c:v>35.98971722365039</c:v>
                </c:pt>
                <c:pt idx="100">
                  <c:v>51.41388174807198</c:v>
                </c:pt>
                <c:pt idx="101">
                  <c:v>46.27249357326478</c:v>
                </c:pt>
                <c:pt idx="102">
                  <c:v>46.27249357326478</c:v>
                </c:pt>
                <c:pt idx="103">
                  <c:v>51.41388174807198</c:v>
                </c:pt>
                <c:pt idx="104">
                  <c:v>61.69665809768637</c:v>
                </c:pt>
                <c:pt idx="105">
                  <c:v>61.69665809768637</c:v>
                </c:pt>
                <c:pt idx="106">
                  <c:v>61.69665809768637</c:v>
                </c:pt>
                <c:pt idx="107">
                  <c:v>61.69665809768637</c:v>
                </c:pt>
                <c:pt idx="108">
                  <c:v>61.69665809768637</c:v>
                </c:pt>
                <c:pt idx="109">
                  <c:v>61.69665809768637</c:v>
                </c:pt>
                <c:pt idx="110">
                  <c:v>71.97943444730077</c:v>
                </c:pt>
                <c:pt idx="111">
                  <c:v>71.97943444730077</c:v>
                </c:pt>
                <c:pt idx="112">
                  <c:v>71.97943444730077</c:v>
                </c:pt>
                <c:pt idx="113">
                  <c:v>71.97943444730077</c:v>
                </c:pt>
                <c:pt idx="114">
                  <c:v>87.40359897172237</c:v>
                </c:pt>
                <c:pt idx="115">
                  <c:v>87.40359897172237</c:v>
                </c:pt>
                <c:pt idx="116">
                  <c:v>87.40359897172237</c:v>
                </c:pt>
                <c:pt idx="117">
                  <c:v>82.26221079691516</c:v>
                </c:pt>
                <c:pt idx="118">
                  <c:v>97.68637532133675</c:v>
                </c:pt>
                <c:pt idx="119">
                  <c:v>97.68637532133675</c:v>
                </c:pt>
                <c:pt idx="120">
                  <c:v>97.68637532133675</c:v>
                </c:pt>
                <c:pt idx="121">
                  <c:v>97.68637532133675</c:v>
                </c:pt>
                <c:pt idx="122">
                  <c:v>97.68637532133675</c:v>
                </c:pt>
                <c:pt idx="123">
                  <c:v>97.68637532133675</c:v>
                </c:pt>
                <c:pt idx="124">
                  <c:v>113.1105398457583</c:v>
                </c:pt>
                <c:pt idx="125">
                  <c:v>107.9691516709512</c:v>
                </c:pt>
                <c:pt idx="126">
                  <c:v>113.1105398457583</c:v>
                </c:pt>
                <c:pt idx="127">
                  <c:v>113.1105398457583</c:v>
                </c:pt>
                <c:pt idx="128">
                  <c:v>118.2519280205656</c:v>
                </c:pt>
                <c:pt idx="129">
                  <c:v>123.3933161953728</c:v>
                </c:pt>
                <c:pt idx="130">
                  <c:v>123.3933161953728</c:v>
                </c:pt>
                <c:pt idx="131">
                  <c:v>123.3933161953728</c:v>
                </c:pt>
                <c:pt idx="132">
                  <c:v>123.3933161953728</c:v>
                </c:pt>
                <c:pt idx="133">
                  <c:v>133.6760925449871</c:v>
                </c:pt>
                <c:pt idx="134">
                  <c:v>133.6760925449871</c:v>
                </c:pt>
                <c:pt idx="135">
                  <c:v>133.6760925449871</c:v>
                </c:pt>
                <c:pt idx="136">
                  <c:v>133.6760925449871</c:v>
                </c:pt>
                <c:pt idx="137">
                  <c:v>133.6760925449871</c:v>
                </c:pt>
                <c:pt idx="138">
                  <c:v>133.6760925449871</c:v>
                </c:pt>
                <c:pt idx="139">
                  <c:v>133.6760925449871</c:v>
                </c:pt>
                <c:pt idx="140">
                  <c:v>149.1002570694087</c:v>
                </c:pt>
                <c:pt idx="141">
                  <c:v>138.8174807197943</c:v>
                </c:pt>
                <c:pt idx="142">
                  <c:v>143.9588688946016</c:v>
                </c:pt>
                <c:pt idx="143">
                  <c:v>154.2416452442159</c:v>
                </c:pt>
                <c:pt idx="144">
                  <c:v>154.2416452442159</c:v>
                </c:pt>
                <c:pt idx="145">
                  <c:v>154.2416452442159</c:v>
                </c:pt>
                <c:pt idx="146">
                  <c:v>164.5244215938303</c:v>
                </c:pt>
                <c:pt idx="147">
                  <c:v>164.5244215938303</c:v>
                </c:pt>
                <c:pt idx="148">
                  <c:v>164.5244215938303</c:v>
                </c:pt>
                <c:pt idx="149">
                  <c:v>174.8071979434447</c:v>
                </c:pt>
                <c:pt idx="150">
                  <c:v>174.8071979434447</c:v>
                </c:pt>
                <c:pt idx="151">
                  <c:v>169.6658097686375</c:v>
                </c:pt>
                <c:pt idx="152">
                  <c:v>185.0899742930591</c:v>
                </c:pt>
                <c:pt idx="153">
                  <c:v>185.0899742930591</c:v>
                </c:pt>
                <c:pt idx="154">
                  <c:v>185.0899742930591</c:v>
                </c:pt>
                <c:pt idx="155">
                  <c:v>185.0899742930591</c:v>
                </c:pt>
                <c:pt idx="156">
                  <c:v>185.0899742930591</c:v>
                </c:pt>
                <c:pt idx="157">
                  <c:v>200.5141388174807</c:v>
                </c:pt>
                <c:pt idx="158">
                  <c:v>200.5141388174807</c:v>
                </c:pt>
                <c:pt idx="159">
                  <c:v>200.5141388174807</c:v>
                </c:pt>
                <c:pt idx="160">
                  <c:v>210.7969151670952</c:v>
                </c:pt>
                <c:pt idx="161">
                  <c:v>210.7969151670952</c:v>
                </c:pt>
                <c:pt idx="162">
                  <c:v>210.7969151670952</c:v>
                </c:pt>
                <c:pt idx="163">
                  <c:v>210.7969151670952</c:v>
                </c:pt>
                <c:pt idx="164">
                  <c:v>210.7969151670952</c:v>
                </c:pt>
                <c:pt idx="165">
                  <c:v>215.9383033419023</c:v>
                </c:pt>
                <c:pt idx="166">
                  <c:v>215.9383033419023</c:v>
                </c:pt>
                <c:pt idx="167">
                  <c:v>215.9383033419023</c:v>
                </c:pt>
                <c:pt idx="168">
                  <c:v>210.7969151670952</c:v>
                </c:pt>
                <c:pt idx="169">
                  <c:v>226.2210796915167</c:v>
                </c:pt>
                <c:pt idx="170">
                  <c:v>221.0796915167096</c:v>
                </c:pt>
                <c:pt idx="171">
                  <c:v>221.0796915167096</c:v>
                </c:pt>
                <c:pt idx="172">
                  <c:v>226.2210796915167</c:v>
                </c:pt>
                <c:pt idx="173">
                  <c:v>226.2210796915167</c:v>
                </c:pt>
                <c:pt idx="174">
                  <c:v>236.5038560411312</c:v>
                </c:pt>
                <c:pt idx="175">
                  <c:v>236.5038560411312</c:v>
                </c:pt>
                <c:pt idx="176">
                  <c:v>246.7866323907456</c:v>
                </c:pt>
                <c:pt idx="177">
                  <c:v>251.9280205655527</c:v>
                </c:pt>
                <c:pt idx="178">
                  <c:v>246.7866323907456</c:v>
                </c:pt>
                <c:pt idx="179">
                  <c:v>246.7866323907456</c:v>
                </c:pt>
                <c:pt idx="180">
                  <c:v>262.2107969151672</c:v>
                </c:pt>
                <c:pt idx="181">
                  <c:v>267.3521850899743</c:v>
                </c:pt>
                <c:pt idx="182">
                  <c:v>262.2107969151672</c:v>
                </c:pt>
                <c:pt idx="183">
                  <c:v>272.4935732647816</c:v>
                </c:pt>
                <c:pt idx="184">
                  <c:v>272.4935732647816</c:v>
                </c:pt>
                <c:pt idx="185">
                  <c:v>277.6349614395887</c:v>
                </c:pt>
                <c:pt idx="186">
                  <c:v>282.7763496143959</c:v>
                </c:pt>
                <c:pt idx="187">
                  <c:v>287.9177377892032</c:v>
                </c:pt>
                <c:pt idx="188">
                  <c:v>287.9177377892032</c:v>
                </c:pt>
                <c:pt idx="189">
                  <c:v>277.6349614395887</c:v>
                </c:pt>
                <c:pt idx="190">
                  <c:v>277.6349614395887</c:v>
                </c:pt>
                <c:pt idx="191">
                  <c:v>277.6349614395887</c:v>
                </c:pt>
                <c:pt idx="192">
                  <c:v>287.9177377892032</c:v>
                </c:pt>
                <c:pt idx="193">
                  <c:v>277.6349614395887</c:v>
                </c:pt>
                <c:pt idx="194">
                  <c:v>287.9177377892032</c:v>
                </c:pt>
                <c:pt idx="195">
                  <c:v>287.9177377892032</c:v>
                </c:pt>
                <c:pt idx="196">
                  <c:v>287.9177377892032</c:v>
                </c:pt>
                <c:pt idx="197">
                  <c:v>277.6349614395887</c:v>
                </c:pt>
                <c:pt idx="198">
                  <c:v>277.6349614395887</c:v>
                </c:pt>
                <c:pt idx="199">
                  <c:v>277.6349614395887</c:v>
                </c:pt>
                <c:pt idx="200">
                  <c:v>277.6349614395887</c:v>
                </c:pt>
                <c:pt idx="201">
                  <c:v>277.6349614395887</c:v>
                </c:pt>
                <c:pt idx="202">
                  <c:v>277.6349614395887</c:v>
                </c:pt>
                <c:pt idx="203">
                  <c:v>277.6349614395887</c:v>
                </c:pt>
                <c:pt idx="204">
                  <c:v>277.6349614395887</c:v>
                </c:pt>
                <c:pt idx="205">
                  <c:v>277.6349614395887</c:v>
                </c:pt>
                <c:pt idx="206">
                  <c:v>287.9177377892032</c:v>
                </c:pt>
                <c:pt idx="207">
                  <c:v>277.6349614395887</c:v>
                </c:pt>
                <c:pt idx="208">
                  <c:v>277.6349614395887</c:v>
                </c:pt>
                <c:pt idx="209">
                  <c:v>272.4935732647816</c:v>
                </c:pt>
                <c:pt idx="210">
                  <c:v>267.3521850899743</c:v>
                </c:pt>
                <c:pt idx="211">
                  <c:v>277.6349614395887</c:v>
                </c:pt>
                <c:pt idx="212">
                  <c:v>287.9177377892032</c:v>
                </c:pt>
                <c:pt idx="213">
                  <c:v>298.2005141388175</c:v>
                </c:pt>
                <c:pt idx="214">
                  <c:v>298.2005141388175</c:v>
                </c:pt>
                <c:pt idx="215">
                  <c:v>313.6246786632391</c:v>
                </c:pt>
                <c:pt idx="216">
                  <c:v>308.4832904884319</c:v>
                </c:pt>
                <c:pt idx="217">
                  <c:v>323.9074550128535</c:v>
                </c:pt>
                <c:pt idx="218">
                  <c:v>329.0488431876606</c:v>
                </c:pt>
                <c:pt idx="219">
                  <c:v>329.0488431876606</c:v>
                </c:pt>
                <c:pt idx="220">
                  <c:v>339.331619537275</c:v>
                </c:pt>
                <c:pt idx="221">
                  <c:v>339.331619537275</c:v>
                </c:pt>
                <c:pt idx="222">
                  <c:v>334.1902313624679</c:v>
                </c:pt>
                <c:pt idx="223">
                  <c:v>349.6143958868895</c:v>
                </c:pt>
                <c:pt idx="224">
                  <c:v>349.6143958868895</c:v>
                </c:pt>
                <c:pt idx="225">
                  <c:v>349.6143958868895</c:v>
                </c:pt>
                <c:pt idx="226">
                  <c:v>349.6143958868895</c:v>
                </c:pt>
                <c:pt idx="227">
                  <c:v>349.6143958868895</c:v>
                </c:pt>
                <c:pt idx="228">
                  <c:v>349.6143958868895</c:v>
                </c:pt>
                <c:pt idx="229">
                  <c:v>359.8971722365039</c:v>
                </c:pt>
                <c:pt idx="230">
                  <c:v>359.8971722365039</c:v>
                </c:pt>
                <c:pt idx="231">
                  <c:v>370.1799485861182</c:v>
                </c:pt>
                <c:pt idx="232">
                  <c:v>375.3213367609254</c:v>
                </c:pt>
                <c:pt idx="233">
                  <c:v>375.3213367609254</c:v>
                </c:pt>
                <c:pt idx="234">
                  <c:v>390.7455012853471</c:v>
                </c:pt>
                <c:pt idx="235">
                  <c:v>385.60411311054</c:v>
                </c:pt>
                <c:pt idx="236">
                  <c:v>385.60411311054</c:v>
                </c:pt>
                <c:pt idx="237">
                  <c:v>401.0282776349615</c:v>
                </c:pt>
                <c:pt idx="238">
                  <c:v>401.0282776349615</c:v>
                </c:pt>
                <c:pt idx="239">
                  <c:v>411.3110539845757</c:v>
                </c:pt>
                <c:pt idx="240">
                  <c:v>411.3110539845757</c:v>
                </c:pt>
                <c:pt idx="241">
                  <c:v>411.3110539845757</c:v>
                </c:pt>
                <c:pt idx="242">
                  <c:v>426.7352185089973</c:v>
                </c:pt>
                <c:pt idx="243">
                  <c:v>421.5938303341903</c:v>
                </c:pt>
                <c:pt idx="244">
                  <c:v>437.0179948586118</c:v>
                </c:pt>
                <c:pt idx="245">
                  <c:v>437.0179948586118</c:v>
                </c:pt>
                <c:pt idx="246">
                  <c:v>437.0179948586118</c:v>
                </c:pt>
                <c:pt idx="247">
                  <c:v>452.4421593830334</c:v>
                </c:pt>
                <c:pt idx="248">
                  <c:v>452.4421593830334</c:v>
                </c:pt>
                <c:pt idx="249">
                  <c:v>452.4421593830334</c:v>
                </c:pt>
                <c:pt idx="250">
                  <c:v>462.7249357326479</c:v>
                </c:pt>
                <c:pt idx="251">
                  <c:v>467.866323907455</c:v>
                </c:pt>
                <c:pt idx="252">
                  <c:v>473.0077120822622</c:v>
                </c:pt>
                <c:pt idx="253">
                  <c:v>478.1491002570694</c:v>
                </c:pt>
                <c:pt idx="254">
                  <c:v>488.4318766066837</c:v>
                </c:pt>
                <c:pt idx="255">
                  <c:v>488.4318766066837</c:v>
                </c:pt>
                <c:pt idx="256">
                  <c:v>488.4318766066837</c:v>
                </c:pt>
                <c:pt idx="257">
                  <c:v>498.7146529562982</c:v>
                </c:pt>
                <c:pt idx="258">
                  <c:v>498.7146529562982</c:v>
                </c:pt>
                <c:pt idx="259">
                  <c:v>508.9974293059126</c:v>
                </c:pt>
                <c:pt idx="260">
                  <c:v>514.1388174807197</c:v>
                </c:pt>
                <c:pt idx="261">
                  <c:v>524.4215938303344</c:v>
                </c:pt>
                <c:pt idx="262">
                  <c:v>529.5629820051414</c:v>
                </c:pt>
                <c:pt idx="263">
                  <c:v>534.7043701799485</c:v>
                </c:pt>
                <c:pt idx="264">
                  <c:v>539.8457583547557</c:v>
                </c:pt>
                <c:pt idx="265">
                  <c:v>550.1285347043702</c:v>
                </c:pt>
                <c:pt idx="266">
                  <c:v>555.2699228791775</c:v>
                </c:pt>
                <c:pt idx="267">
                  <c:v>565.5526992287918</c:v>
                </c:pt>
                <c:pt idx="268">
                  <c:v>560.4113110539845</c:v>
                </c:pt>
                <c:pt idx="269">
                  <c:v>575.8354755784064</c:v>
                </c:pt>
                <c:pt idx="270">
                  <c:v>575.8354755784064</c:v>
                </c:pt>
                <c:pt idx="271">
                  <c:v>586.1182519280206</c:v>
                </c:pt>
                <c:pt idx="272">
                  <c:v>586.1182519280206</c:v>
                </c:pt>
                <c:pt idx="273">
                  <c:v>601.5424164524421</c:v>
                </c:pt>
                <c:pt idx="274">
                  <c:v>616.9665809768637</c:v>
                </c:pt>
                <c:pt idx="275">
                  <c:v>616.9665809768637</c:v>
                </c:pt>
                <c:pt idx="276">
                  <c:v>616.9665809768637</c:v>
                </c:pt>
                <c:pt idx="277">
                  <c:v>627.2493573264782</c:v>
                </c:pt>
                <c:pt idx="278">
                  <c:v>627.2493573264782</c:v>
                </c:pt>
                <c:pt idx="279">
                  <c:v>637.5321336760925</c:v>
                </c:pt>
                <c:pt idx="280">
                  <c:v>637.5321336760925</c:v>
                </c:pt>
                <c:pt idx="281">
                  <c:v>647.8149100257068</c:v>
                </c:pt>
                <c:pt idx="282">
                  <c:v>668.3804627249357</c:v>
                </c:pt>
                <c:pt idx="283">
                  <c:v>668.3804627249357</c:v>
                </c:pt>
                <c:pt idx="284">
                  <c:v>673.5218508997428</c:v>
                </c:pt>
                <c:pt idx="285">
                  <c:v>678.6632390745502</c:v>
                </c:pt>
                <c:pt idx="286">
                  <c:v>688.9460154241644</c:v>
                </c:pt>
                <c:pt idx="287">
                  <c:v>688.9460154241644</c:v>
                </c:pt>
                <c:pt idx="288">
                  <c:v>704.3701799485863</c:v>
                </c:pt>
                <c:pt idx="289">
                  <c:v>699.228791773779</c:v>
                </c:pt>
                <c:pt idx="290">
                  <c:v>714.6529562982005</c:v>
                </c:pt>
                <c:pt idx="291">
                  <c:v>730.0771208226222</c:v>
                </c:pt>
                <c:pt idx="292">
                  <c:v>730.0771208226222</c:v>
                </c:pt>
                <c:pt idx="293">
                  <c:v>740.3598971722364</c:v>
                </c:pt>
                <c:pt idx="294">
                  <c:v>740.3598971722364</c:v>
                </c:pt>
                <c:pt idx="295">
                  <c:v>755.7840616966583</c:v>
                </c:pt>
                <c:pt idx="296">
                  <c:v>750.642673521851</c:v>
                </c:pt>
                <c:pt idx="297">
                  <c:v>766.0668380462725</c:v>
                </c:pt>
                <c:pt idx="298">
                  <c:v>766.0668380462725</c:v>
                </c:pt>
                <c:pt idx="299">
                  <c:v>776.3496143958868</c:v>
                </c:pt>
                <c:pt idx="300">
                  <c:v>771.2082262210797</c:v>
                </c:pt>
                <c:pt idx="301">
                  <c:v>781.4910025706943</c:v>
                </c:pt>
                <c:pt idx="302">
                  <c:v>796.9151670951155</c:v>
                </c:pt>
                <c:pt idx="303">
                  <c:v>802.056555269923</c:v>
                </c:pt>
                <c:pt idx="304">
                  <c:v>812.3393316195374</c:v>
                </c:pt>
                <c:pt idx="305">
                  <c:v>807.1979434447302</c:v>
                </c:pt>
                <c:pt idx="306">
                  <c:v>822.6221079691516</c:v>
                </c:pt>
                <c:pt idx="307">
                  <c:v>822.6221079691516</c:v>
                </c:pt>
                <c:pt idx="308">
                  <c:v>843.1876606683805</c:v>
                </c:pt>
                <c:pt idx="309">
                  <c:v>838.046272493573</c:v>
                </c:pt>
                <c:pt idx="310">
                  <c:v>853.4704370179947</c:v>
                </c:pt>
                <c:pt idx="311">
                  <c:v>853.4704370179947</c:v>
                </c:pt>
                <c:pt idx="312">
                  <c:v>858.611825192802</c:v>
                </c:pt>
                <c:pt idx="313">
                  <c:v>858.611825192802</c:v>
                </c:pt>
                <c:pt idx="314">
                  <c:v>874.0359897172235</c:v>
                </c:pt>
                <c:pt idx="315">
                  <c:v>884.318766066838</c:v>
                </c:pt>
                <c:pt idx="316">
                  <c:v>889.4601542416451</c:v>
                </c:pt>
                <c:pt idx="317">
                  <c:v>904.8843187660668</c:v>
                </c:pt>
                <c:pt idx="318">
                  <c:v>904.8843187660668</c:v>
                </c:pt>
                <c:pt idx="319">
                  <c:v>915.1670951156809</c:v>
                </c:pt>
                <c:pt idx="320">
                  <c:v>915.1670951156809</c:v>
                </c:pt>
                <c:pt idx="321">
                  <c:v>925.4498714652957</c:v>
                </c:pt>
                <c:pt idx="322">
                  <c:v>935.7326478149098</c:v>
                </c:pt>
                <c:pt idx="323">
                  <c:v>935.7326478149098</c:v>
                </c:pt>
                <c:pt idx="324">
                  <c:v>946.0154241645243</c:v>
                </c:pt>
                <c:pt idx="325">
                  <c:v>946.0154241645243</c:v>
                </c:pt>
                <c:pt idx="326">
                  <c:v>961.4395886889461</c:v>
                </c:pt>
                <c:pt idx="327">
                  <c:v>976.8637532133676</c:v>
                </c:pt>
                <c:pt idx="328">
                  <c:v>976.8637532133676</c:v>
                </c:pt>
                <c:pt idx="329">
                  <c:v>987.1465295629821</c:v>
                </c:pt>
                <c:pt idx="330">
                  <c:v>987.1465295629821</c:v>
                </c:pt>
                <c:pt idx="331">
                  <c:v>1002.570694087404</c:v>
                </c:pt>
                <c:pt idx="332">
                  <c:v>1017.994858611825</c:v>
                </c:pt>
                <c:pt idx="333">
                  <c:v>1012.853470437018</c:v>
                </c:pt>
                <c:pt idx="334">
                  <c:v>1028.27763496144</c:v>
                </c:pt>
                <c:pt idx="335">
                  <c:v>1028.27763496144</c:v>
                </c:pt>
                <c:pt idx="336">
                  <c:v>1038.560411311054</c:v>
                </c:pt>
                <c:pt idx="337">
                  <c:v>1038.560411311054</c:v>
                </c:pt>
                <c:pt idx="338">
                  <c:v>1048.843187660668</c:v>
                </c:pt>
                <c:pt idx="339">
                  <c:v>1048.843187660668</c:v>
                </c:pt>
                <c:pt idx="340">
                  <c:v>1059.125964010283</c:v>
                </c:pt>
                <c:pt idx="341">
                  <c:v>1064.26735218509</c:v>
                </c:pt>
                <c:pt idx="342">
                  <c:v>1079.691516709512</c:v>
                </c:pt>
                <c:pt idx="343">
                  <c:v>1074.550128534704</c:v>
                </c:pt>
                <c:pt idx="344">
                  <c:v>1089.974293059126</c:v>
                </c:pt>
                <c:pt idx="345">
                  <c:v>1084.832904884319</c:v>
                </c:pt>
                <c:pt idx="346">
                  <c:v>1100.25706940874</c:v>
                </c:pt>
                <c:pt idx="347">
                  <c:v>1100.25706940874</c:v>
                </c:pt>
                <c:pt idx="348">
                  <c:v>1110.539845758355</c:v>
                </c:pt>
                <c:pt idx="349">
                  <c:v>1110.539845758355</c:v>
                </c:pt>
                <c:pt idx="350">
                  <c:v>1125.964010282776</c:v>
                </c:pt>
                <c:pt idx="351">
                  <c:v>1131.105398457584</c:v>
                </c:pt>
                <c:pt idx="352">
                  <c:v>1136.246786632391</c:v>
                </c:pt>
                <c:pt idx="353">
                  <c:v>1136.246786632391</c:v>
                </c:pt>
                <c:pt idx="354">
                  <c:v>1151.670951156812</c:v>
                </c:pt>
                <c:pt idx="355">
                  <c:v>1146.529562982005</c:v>
                </c:pt>
                <c:pt idx="356">
                  <c:v>1161.953727506427</c:v>
                </c:pt>
                <c:pt idx="357">
                  <c:v>1161.953727506427</c:v>
                </c:pt>
                <c:pt idx="358">
                  <c:v>1172.236503856041</c:v>
                </c:pt>
                <c:pt idx="359">
                  <c:v>1172.236503856041</c:v>
                </c:pt>
                <c:pt idx="360">
                  <c:v>1192.80205655527</c:v>
                </c:pt>
                <c:pt idx="361">
                  <c:v>1187.660668380463</c:v>
                </c:pt>
                <c:pt idx="362">
                  <c:v>1192.80205655527</c:v>
                </c:pt>
                <c:pt idx="363">
                  <c:v>1197.943444730077</c:v>
                </c:pt>
                <c:pt idx="364">
                  <c:v>1197.943444730077</c:v>
                </c:pt>
                <c:pt idx="365">
                  <c:v>1213.3676092545</c:v>
                </c:pt>
                <c:pt idx="366">
                  <c:v>1213.3676092545</c:v>
                </c:pt>
                <c:pt idx="367">
                  <c:v>1228.79177377892</c:v>
                </c:pt>
                <c:pt idx="368">
                  <c:v>1223.650385604113</c:v>
                </c:pt>
                <c:pt idx="369">
                  <c:v>1228.79177377892</c:v>
                </c:pt>
                <c:pt idx="370">
                  <c:v>1239.074550128535</c:v>
                </c:pt>
                <c:pt idx="371">
                  <c:v>1239.074550128535</c:v>
                </c:pt>
                <c:pt idx="372">
                  <c:v>1249.357326478149</c:v>
                </c:pt>
                <c:pt idx="373">
                  <c:v>1249.357326478149</c:v>
                </c:pt>
                <c:pt idx="374">
                  <c:v>1254.498714652956</c:v>
                </c:pt>
                <c:pt idx="375">
                  <c:v>1264.781491002571</c:v>
                </c:pt>
                <c:pt idx="376">
                  <c:v>1264.781491002571</c:v>
                </c:pt>
                <c:pt idx="377">
                  <c:v>1264.781491002571</c:v>
                </c:pt>
                <c:pt idx="378">
                  <c:v>1275.064267352185</c:v>
                </c:pt>
                <c:pt idx="379">
                  <c:v>1275.064267352185</c:v>
                </c:pt>
                <c:pt idx="380">
                  <c:v>1275.064267352185</c:v>
                </c:pt>
                <c:pt idx="381">
                  <c:v>1290.488431876606</c:v>
                </c:pt>
                <c:pt idx="382">
                  <c:v>1290.488431876606</c:v>
                </c:pt>
                <c:pt idx="383">
                  <c:v>1290.488431876606</c:v>
                </c:pt>
                <c:pt idx="384">
                  <c:v>1300.771208226221</c:v>
                </c:pt>
                <c:pt idx="385">
                  <c:v>1295.629820051414</c:v>
                </c:pt>
                <c:pt idx="386">
                  <c:v>1300.771208226221</c:v>
                </c:pt>
                <c:pt idx="387">
                  <c:v>1316.195372750642</c:v>
                </c:pt>
                <c:pt idx="388">
                  <c:v>1311.053984575836</c:v>
                </c:pt>
                <c:pt idx="389">
                  <c:v>1311.053984575836</c:v>
                </c:pt>
                <c:pt idx="390">
                  <c:v>1326.478149100257</c:v>
                </c:pt>
                <c:pt idx="391">
                  <c:v>1326.478149100257</c:v>
                </c:pt>
                <c:pt idx="392">
                  <c:v>1326.478149100257</c:v>
                </c:pt>
                <c:pt idx="393">
                  <c:v>1326.478149100257</c:v>
                </c:pt>
                <c:pt idx="394">
                  <c:v>1341.90231362468</c:v>
                </c:pt>
                <c:pt idx="395">
                  <c:v>1336.760925449872</c:v>
                </c:pt>
                <c:pt idx="396">
                  <c:v>1336.760925449872</c:v>
                </c:pt>
                <c:pt idx="397">
                  <c:v>1336.760925449872</c:v>
                </c:pt>
                <c:pt idx="398">
                  <c:v>1352.185089974293</c:v>
                </c:pt>
                <c:pt idx="399">
                  <c:v>1352.185089974293</c:v>
                </c:pt>
                <c:pt idx="400">
                  <c:v>1347.043701799486</c:v>
                </c:pt>
                <c:pt idx="401">
                  <c:v>1352.185089974293</c:v>
                </c:pt>
                <c:pt idx="402">
                  <c:v>1367.609254498715</c:v>
                </c:pt>
                <c:pt idx="403">
                  <c:v>1362.467866323907</c:v>
                </c:pt>
                <c:pt idx="404">
                  <c:v>1362.467866323907</c:v>
                </c:pt>
                <c:pt idx="405">
                  <c:v>1367.609254498715</c:v>
                </c:pt>
                <c:pt idx="406">
                  <c:v>1377.892030848329</c:v>
                </c:pt>
                <c:pt idx="407">
                  <c:v>1377.892030848329</c:v>
                </c:pt>
                <c:pt idx="408">
                  <c:v>1377.892030848329</c:v>
                </c:pt>
                <c:pt idx="409">
                  <c:v>1377.892030848329</c:v>
                </c:pt>
                <c:pt idx="410">
                  <c:v>1388.174807197943</c:v>
                </c:pt>
                <c:pt idx="411">
                  <c:v>1388.174807197943</c:v>
                </c:pt>
                <c:pt idx="412">
                  <c:v>1393.316195372751</c:v>
                </c:pt>
                <c:pt idx="413">
                  <c:v>1393.316195372751</c:v>
                </c:pt>
                <c:pt idx="414">
                  <c:v>1388.174807197943</c:v>
                </c:pt>
                <c:pt idx="415">
                  <c:v>1388.174807197943</c:v>
                </c:pt>
                <c:pt idx="416">
                  <c:v>1403.598971722365</c:v>
                </c:pt>
                <c:pt idx="417">
                  <c:v>1408.740359897172</c:v>
                </c:pt>
                <c:pt idx="418">
                  <c:v>1403.598971722365</c:v>
                </c:pt>
                <c:pt idx="419">
                  <c:v>1403.598971722365</c:v>
                </c:pt>
                <c:pt idx="420">
                  <c:v>1398.457583547558</c:v>
                </c:pt>
                <c:pt idx="421">
                  <c:v>1413.881748071979</c:v>
                </c:pt>
                <c:pt idx="422">
                  <c:v>1413.881748071979</c:v>
                </c:pt>
                <c:pt idx="423">
                  <c:v>1413.881748071979</c:v>
                </c:pt>
                <c:pt idx="424">
                  <c:v>1413.881748071979</c:v>
                </c:pt>
                <c:pt idx="425">
                  <c:v>1419.023136246786</c:v>
                </c:pt>
                <c:pt idx="426">
                  <c:v>1413.881748071979</c:v>
                </c:pt>
                <c:pt idx="427">
                  <c:v>1429.305912596401</c:v>
                </c:pt>
                <c:pt idx="428">
                  <c:v>1429.305912596401</c:v>
                </c:pt>
                <c:pt idx="429">
                  <c:v>1429.305912596401</c:v>
                </c:pt>
                <c:pt idx="430">
                  <c:v>1429.305912596401</c:v>
                </c:pt>
                <c:pt idx="431">
                  <c:v>1429.305912596401</c:v>
                </c:pt>
                <c:pt idx="432">
                  <c:v>1429.305912596401</c:v>
                </c:pt>
                <c:pt idx="433">
                  <c:v>1429.305912596401</c:v>
                </c:pt>
                <c:pt idx="434">
                  <c:v>1439.588688946016</c:v>
                </c:pt>
                <c:pt idx="435">
                  <c:v>1444.730077120822</c:v>
                </c:pt>
                <c:pt idx="436">
                  <c:v>1444.730077120822</c:v>
                </c:pt>
                <c:pt idx="437">
                  <c:v>1439.588688946016</c:v>
                </c:pt>
                <c:pt idx="438">
                  <c:v>1439.588688946016</c:v>
                </c:pt>
                <c:pt idx="439">
                  <c:v>1439.588688946016</c:v>
                </c:pt>
                <c:pt idx="440">
                  <c:v>1444.730077120822</c:v>
                </c:pt>
                <c:pt idx="441">
                  <c:v>1449.87146529563</c:v>
                </c:pt>
                <c:pt idx="442">
                  <c:v>1455.012853470437</c:v>
                </c:pt>
                <c:pt idx="443">
                  <c:v>1455.012853470437</c:v>
                </c:pt>
                <c:pt idx="444">
                  <c:v>1455.012853470437</c:v>
                </c:pt>
                <c:pt idx="445">
                  <c:v>1449.87146529563</c:v>
                </c:pt>
                <c:pt idx="446">
                  <c:v>1455.012853470437</c:v>
                </c:pt>
                <c:pt idx="447">
                  <c:v>1455.012853470437</c:v>
                </c:pt>
                <c:pt idx="448">
                  <c:v>1455.012853470437</c:v>
                </c:pt>
                <c:pt idx="449">
                  <c:v>1470.437017994858</c:v>
                </c:pt>
                <c:pt idx="450">
                  <c:v>1465.295629820052</c:v>
                </c:pt>
                <c:pt idx="451">
                  <c:v>1460.154241645244</c:v>
                </c:pt>
                <c:pt idx="452">
                  <c:v>1465.295629820052</c:v>
                </c:pt>
                <c:pt idx="453">
                  <c:v>1460.154241645244</c:v>
                </c:pt>
                <c:pt idx="454">
                  <c:v>1470.437017994858</c:v>
                </c:pt>
                <c:pt idx="455">
                  <c:v>1465.295629820052</c:v>
                </c:pt>
                <c:pt idx="456">
                  <c:v>1465.295629820052</c:v>
                </c:pt>
                <c:pt idx="457">
                  <c:v>1465.295629820052</c:v>
                </c:pt>
                <c:pt idx="458">
                  <c:v>1470.437017994858</c:v>
                </c:pt>
                <c:pt idx="459">
                  <c:v>1480.719794344473</c:v>
                </c:pt>
                <c:pt idx="460">
                  <c:v>1475.578406169666</c:v>
                </c:pt>
                <c:pt idx="461">
                  <c:v>1480.719794344473</c:v>
                </c:pt>
                <c:pt idx="462">
                  <c:v>1480.719794344473</c:v>
                </c:pt>
                <c:pt idx="463">
                  <c:v>1480.719794344473</c:v>
                </c:pt>
                <c:pt idx="464">
                  <c:v>1475.578406169666</c:v>
                </c:pt>
                <c:pt idx="465">
                  <c:v>1480.719794344473</c:v>
                </c:pt>
                <c:pt idx="466">
                  <c:v>1480.719794344473</c:v>
                </c:pt>
                <c:pt idx="467">
                  <c:v>1480.719794344473</c:v>
                </c:pt>
                <c:pt idx="468">
                  <c:v>1485.86118251928</c:v>
                </c:pt>
                <c:pt idx="469">
                  <c:v>1491.002570694087</c:v>
                </c:pt>
                <c:pt idx="470">
                  <c:v>1485.86118251928</c:v>
                </c:pt>
                <c:pt idx="471">
                  <c:v>1491.002570694087</c:v>
                </c:pt>
                <c:pt idx="472">
                  <c:v>1491.002570694087</c:v>
                </c:pt>
                <c:pt idx="473">
                  <c:v>1491.002570694087</c:v>
                </c:pt>
                <c:pt idx="474">
                  <c:v>1491.002570694087</c:v>
                </c:pt>
                <c:pt idx="475">
                  <c:v>1485.86118251928</c:v>
                </c:pt>
                <c:pt idx="476">
                  <c:v>1491.002570694087</c:v>
                </c:pt>
                <c:pt idx="477">
                  <c:v>1491.002570694087</c:v>
                </c:pt>
                <c:pt idx="478">
                  <c:v>1501.285347043702</c:v>
                </c:pt>
                <c:pt idx="479">
                  <c:v>1501.285347043702</c:v>
                </c:pt>
                <c:pt idx="480">
                  <c:v>1501.285347043702</c:v>
                </c:pt>
                <c:pt idx="481">
                  <c:v>1501.285347043702</c:v>
                </c:pt>
                <c:pt idx="482">
                  <c:v>1501.285347043702</c:v>
                </c:pt>
                <c:pt idx="483">
                  <c:v>1496.143958868895</c:v>
                </c:pt>
                <c:pt idx="484">
                  <c:v>1501.285347043702</c:v>
                </c:pt>
                <c:pt idx="485">
                  <c:v>1501.285347043702</c:v>
                </c:pt>
                <c:pt idx="486">
                  <c:v>1501.285347043702</c:v>
                </c:pt>
                <c:pt idx="487">
                  <c:v>1501.285347043702</c:v>
                </c:pt>
                <c:pt idx="488">
                  <c:v>1506.42673521851</c:v>
                </c:pt>
                <c:pt idx="489">
                  <c:v>1506.42673521851</c:v>
                </c:pt>
                <c:pt idx="490">
                  <c:v>1501.285347043702</c:v>
                </c:pt>
                <c:pt idx="491">
                  <c:v>1511.568123393316</c:v>
                </c:pt>
              </c:numCache>
            </c:numRef>
          </c:yVal>
          <c:smooth val="1"/>
        </c:ser>
        <c:ser>
          <c:idx val="8"/>
          <c:order val="8"/>
          <c:tx>
            <c:strRef>
              <c:f>'14_11_2'!$T$2</c:f>
              <c:strCache>
                <c:ptCount val="1"/>
                <c:pt idx="0">
                  <c:v>Barre</c:v>
                </c:pt>
              </c:strCache>
            </c:strRef>
          </c:tx>
          <c:spPr>
            <a:ln w="25400">
              <a:solidFill>
                <a:srgbClr val="808080"/>
              </a:solidFill>
              <a:prstDash val="solid"/>
            </a:ln>
          </c:spPr>
          <c:marker>
            <c:symbol val="none"/>
          </c:marker>
          <c:xVal>
            <c:numRef>
              <c:f>'14_11_2'!$E$23:$E$1568</c:f>
              <c:numCache>
                <c:formatCode>General</c:formatCode>
                <c:ptCount val="1546"/>
                <c:pt idx="0">
                  <c:v>-0.003</c:v>
                </c:pt>
                <c:pt idx="1">
                  <c:v>-0.002</c:v>
                </c:pt>
                <c:pt idx="2">
                  <c:v>-0.003</c:v>
                </c:pt>
                <c:pt idx="3">
                  <c:v>-0.002</c:v>
                </c:pt>
                <c:pt idx="4">
                  <c:v>-0.003</c:v>
                </c:pt>
                <c:pt idx="5">
                  <c:v>-0.003</c:v>
                </c:pt>
                <c:pt idx="6">
                  <c:v>-0.002</c:v>
                </c:pt>
                <c:pt idx="7">
                  <c:v>-0.003</c:v>
                </c:pt>
                <c:pt idx="8">
                  <c:v>-0.003</c:v>
                </c:pt>
                <c:pt idx="9">
                  <c:v>-0.003</c:v>
                </c:pt>
                <c:pt idx="10">
                  <c:v>-0.003</c:v>
                </c:pt>
                <c:pt idx="11">
                  <c:v>-0.003</c:v>
                </c:pt>
                <c:pt idx="12">
                  <c:v>-0.003</c:v>
                </c:pt>
                <c:pt idx="13">
                  <c:v>-0.003</c:v>
                </c:pt>
                <c:pt idx="14">
                  <c:v>-0.003</c:v>
                </c:pt>
                <c:pt idx="15">
                  <c:v>-0.003</c:v>
                </c:pt>
                <c:pt idx="16">
                  <c:v>-0.003</c:v>
                </c:pt>
                <c:pt idx="17">
                  <c:v>-0.003</c:v>
                </c:pt>
                <c:pt idx="18">
                  <c:v>-0.003</c:v>
                </c:pt>
                <c:pt idx="19">
                  <c:v>-0.003</c:v>
                </c:pt>
                <c:pt idx="20">
                  <c:v>-0.003</c:v>
                </c:pt>
                <c:pt idx="21">
                  <c:v>-0.003</c:v>
                </c:pt>
                <c:pt idx="22">
                  <c:v>-0.004</c:v>
                </c:pt>
                <c:pt idx="23">
                  <c:v>-0.003</c:v>
                </c:pt>
                <c:pt idx="24">
                  <c:v>-0.003</c:v>
                </c:pt>
                <c:pt idx="25">
                  <c:v>-0.003</c:v>
                </c:pt>
                <c:pt idx="26">
                  <c:v>-0.003</c:v>
                </c:pt>
                <c:pt idx="27">
                  <c:v>-0.003</c:v>
                </c:pt>
                <c:pt idx="28">
                  <c:v>-0.002</c:v>
                </c:pt>
                <c:pt idx="29">
                  <c:v>-0.003</c:v>
                </c:pt>
                <c:pt idx="30">
                  <c:v>-0.003</c:v>
                </c:pt>
                <c:pt idx="31">
                  <c:v>-0.003</c:v>
                </c:pt>
                <c:pt idx="32">
                  <c:v>-0.003</c:v>
                </c:pt>
                <c:pt idx="33">
                  <c:v>-0.002</c:v>
                </c:pt>
                <c:pt idx="34">
                  <c:v>-0.003</c:v>
                </c:pt>
                <c:pt idx="35">
                  <c:v>-0.003</c:v>
                </c:pt>
                <c:pt idx="36">
                  <c:v>-0.002</c:v>
                </c:pt>
                <c:pt idx="37">
                  <c:v>-0.004</c:v>
                </c:pt>
                <c:pt idx="38">
                  <c:v>-0.002</c:v>
                </c:pt>
                <c:pt idx="39">
                  <c:v>-0.002</c:v>
                </c:pt>
                <c:pt idx="40">
                  <c:v>-0.003</c:v>
                </c:pt>
                <c:pt idx="41">
                  <c:v>-0.003</c:v>
                </c:pt>
                <c:pt idx="42">
                  <c:v>-0.002</c:v>
                </c:pt>
                <c:pt idx="43">
                  <c:v>-0.003</c:v>
                </c:pt>
                <c:pt idx="44">
                  <c:v>-0.003</c:v>
                </c:pt>
                <c:pt idx="45">
                  <c:v>-0.003</c:v>
                </c:pt>
                <c:pt idx="46">
                  <c:v>-0.002</c:v>
                </c:pt>
                <c:pt idx="47">
                  <c:v>-0.003</c:v>
                </c:pt>
                <c:pt idx="48">
                  <c:v>-0.003</c:v>
                </c:pt>
                <c:pt idx="49">
                  <c:v>-0.003</c:v>
                </c:pt>
                <c:pt idx="50">
                  <c:v>-0.003</c:v>
                </c:pt>
                <c:pt idx="51">
                  <c:v>-0.003</c:v>
                </c:pt>
                <c:pt idx="52">
                  <c:v>-0.004</c:v>
                </c:pt>
                <c:pt idx="53">
                  <c:v>-0.003</c:v>
                </c:pt>
                <c:pt idx="54">
                  <c:v>-0.003</c:v>
                </c:pt>
                <c:pt idx="55">
                  <c:v>-0.002</c:v>
                </c:pt>
                <c:pt idx="56">
                  <c:v>-0.003</c:v>
                </c:pt>
                <c:pt idx="57">
                  <c:v>-0.004</c:v>
                </c:pt>
                <c:pt idx="58">
                  <c:v>-0.002</c:v>
                </c:pt>
                <c:pt idx="59">
                  <c:v>-0.003</c:v>
                </c:pt>
                <c:pt idx="60">
                  <c:v>-0.003</c:v>
                </c:pt>
                <c:pt idx="61">
                  <c:v>-0.003</c:v>
                </c:pt>
                <c:pt idx="62">
                  <c:v>-0.003</c:v>
                </c:pt>
                <c:pt idx="63">
                  <c:v>-0.003</c:v>
                </c:pt>
                <c:pt idx="64">
                  <c:v>-0.003</c:v>
                </c:pt>
                <c:pt idx="65">
                  <c:v>-0.003</c:v>
                </c:pt>
                <c:pt idx="66">
                  <c:v>-0.003</c:v>
                </c:pt>
                <c:pt idx="67">
                  <c:v>-0.003</c:v>
                </c:pt>
                <c:pt idx="68">
                  <c:v>-0.002</c:v>
                </c:pt>
                <c:pt idx="69">
                  <c:v>-0.002</c:v>
                </c:pt>
                <c:pt idx="70">
                  <c:v>-0.002</c:v>
                </c:pt>
                <c:pt idx="71">
                  <c:v>-0.002</c:v>
                </c:pt>
                <c:pt idx="72">
                  <c:v>-0.003</c:v>
                </c:pt>
                <c:pt idx="73">
                  <c:v>-0.003</c:v>
                </c:pt>
                <c:pt idx="74">
                  <c:v>-0.003</c:v>
                </c:pt>
                <c:pt idx="75">
                  <c:v>-0.004</c:v>
                </c:pt>
                <c:pt idx="76">
                  <c:v>-0.003</c:v>
                </c:pt>
                <c:pt idx="77">
                  <c:v>-0.004</c:v>
                </c:pt>
                <c:pt idx="78">
                  <c:v>-0.006</c:v>
                </c:pt>
                <c:pt idx="79">
                  <c:v>-0.006</c:v>
                </c:pt>
                <c:pt idx="80">
                  <c:v>-0.004</c:v>
                </c:pt>
                <c:pt idx="81">
                  <c:v>-0.007</c:v>
                </c:pt>
                <c:pt idx="82">
                  <c:v>-0.006</c:v>
                </c:pt>
                <c:pt idx="83">
                  <c:v>-0.004</c:v>
                </c:pt>
                <c:pt idx="84">
                  <c:v>-0.004</c:v>
                </c:pt>
                <c:pt idx="85">
                  <c:v>-0.003</c:v>
                </c:pt>
                <c:pt idx="86">
                  <c:v>-0.001</c:v>
                </c:pt>
                <c:pt idx="87">
                  <c:v>0.0</c:v>
                </c:pt>
                <c:pt idx="88">
                  <c:v>-0.006</c:v>
                </c:pt>
                <c:pt idx="89">
                  <c:v>-0.004</c:v>
                </c:pt>
                <c:pt idx="90">
                  <c:v>-0.003</c:v>
                </c:pt>
                <c:pt idx="91">
                  <c:v>-0.003</c:v>
                </c:pt>
                <c:pt idx="92">
                  <c:v>-0.003</c:v>
                </c:pt>
                <c:pt idx="93">
                  <c:v>-0.002</c:v>
                </c:pt>
                <c:pt idx="94">
                  <c:v>-0.002</c:v>
                </c:pt>
                <c:pt idx="95">
                  <c:v>-0.001</c:v>
                </c:pt>
                <c:pt idx="96">
                  <c:v>-0.002</c:v>
                </c:pt>
                <c:pt idx="97">
                  <c:v>-0.001</c:v>
                </c:pt>
                <c:pt idx="98">
                  <c:v>0.0</c:v>
                </c:pt>
                <c:pt idx="99">
                  <c:v>0.0</c:v>
                </c:pt>
                <c:pt idx="100">
                  <c:v>0.003</c:v>
                </c:pt>
                <c:pt idx="101">
                  <c:v>0.001</c:v>
                </c:pt>
                <c:pt idx="102">
                  <c:v>0.004</c:v>
                </c:pt>
                <c:pt idx="103">
                  <c:v>0.004</c:v>
                </c:pt>
                <c:pt idx="104">
                  <c:v>0.004</c:v>
                </c:pt>
                <c:pt idx="105">
                  <c:v>0.005</c:v>
                </c:pt>
                <c:pt idx="106">
                  <c:v>0.006</c:v>
                </c:pt>
                <c:pt idx="107">
                  <c:v>0.008</c:v>
                </c:pt>
                <c:pt idx="108">
                  <c:v>0.008</c:v>
                </c:pt>
                <c:pt idx="109">
                  <c:v>0.009</c:v>
                </c:pt>
                <c:pt idx="110">
                  <c:v>0.011</c:v>
                </c:pt>
                <c:pt idx="111">
                  <c:v>0.012</c:v>
                </c:pt>
                <c:pt idx="112">
                  <c:v>0.014</c:v>
                </c:pt>
                <c:pt idx="113">
                  <c:v>0.016</c:v>
                </c:pt>
                <c:pt idx="114">
                  <c:v>0.018</c:v>
                </c:pt>
                <c:pt idx="115">
                  <c:v>0.02</c:v>
                </c:pt>
                <c:pt idx="116">
                  <c:v>0.02</c:v>
                </c:pt>
                <c:pt idx="117">
                  <c:v>0.019</c:v>
                </c:pt>
                <c:pt idx="118">
                  <c:v>0.018</c:v>
                </c:pt>
                <c:pt idx="119">
                  <c:v>0.02</c:v>
                </c:pt>
                <c:pt idx="120">
                  <c:v>0.022</c:v>
                </c:pt>
                <c:pt idx="121">
                  <c:v>0.023</c:v>
                </c:pt>
                <c:pt idx="122">
                  <c:v>0.027</c:v>
                </c:pt>
                <c:pt idx="123">
                  <c:v>0.03</c:v>
                </c:pt>
                <c:pt idx="124">
                  <c:v>0.035</c:v>
                </c:pt>
                <c:pt idx="125">
                  <c:v>0.037</c:v>
                </c:pt>
                <c:pt idx="126">
                  <c:v>0.041</c:v>
                </c:pt>
                <c:pt idx="127">
                  <c:v>0.044</c:v>
                </c:pt>
                <c:pt idx="128">
                  <c:v>0.046</c:v>
                </c:pt>
                <c:pt idx="129">
                  <c:v>0.051</c:v>
                </c:pt>
                <c:pt idx="130">
                  <c:v>0.056</c:v>
                </c:pt>
                <c:pt idx="131">
                  <c:v>0.06</c:v>
                </c:pt>
                <c:pt idx="132">
                  <c:v>0.064</c:v>
                </c:pt>
                <c:pt idx="133">
                  <c:v>0.069</c:v>
                </c:pt>
                <c:pt idx="134">
                  <c:v>0.073</c:v>
                </c:pt>
                <c:pt idx="135">
                  <c:v>0.076</c:v>
                </c:pt>
                <c:pt idx="136">
                  <c:v>0.079</c:v>
                </c:pt>
                <c:pt idx="137">
                  <c:v>0.084</c:v>
                </c:pt>
                <c:pt idx="138">
                  <c:v>0.089</c:v>
                </c:pt>
                <c:pt idx="139">
                  <c:v>0.091</c:v>
                </c:pt>
                <c:pt idx="140">
                  <c:v>0.095</c:v>
                </c:pt>
                <c:pt idx="141">
                  <c:v>0.098</c:v>
                </c:pt>
                <c:pt idx="142">
                  <c:v>0.102</c:v>
                </c:pt>
                <c:pt idx="143">
                  <c:v>0.106</c:v>
                </c:pt>
                <c:pt idx="144">
                  <c:v>0.11</c:v>
                </c:pt>
                <c:pt idx="145">
                  <c:v>0.113</c:v>
                </c:pt>
                <c:pt idx="146">
                  <c:v>0.116</c:v>
                </c:pt>
                <c:pt idx="147">
                  <c:v>0.118</c:v>
                </c:pt>
                <c:pt idx="148">
                  <c:v>0.12</c:v>
                </c:pt>
                <c:pt idx="149">
                  <c:v>0.123</c:v>
                </c:pt>
                <c:pt idx="150">
                  <c:v>0.125</c:v>
                </c:pt>
                <c:pt idx="151">
                  <c:v>0.126</c:v>
                </c:pt>
                <c:pt idx="152">
                  <c:v>0.126</c:v>
                </c:pt>
                <c:pt idx="153">
                  <c:v>0.129</c:v>
                </c:pt>
                <c:pt idx="154">
                  <c:v>0.129</c:v>
                </c:pt>
                <c:pt idx="155">
                  <c:v>0.131</c:v>
                </c:pt>
                <c:pt idx="156">
                  <c:v>0.132</c:v>
                </c:pt>
                <c:pt idx="157">
                  <c:v>0.134</c:v>
                </c:pt>
                <c:pt idx="158">
                  <c:v>0.134</c:v>
                </c:pt>
                <c:pt idx="159">
                  <c:v>0.135</c:v>
                </c:pt>
                <c:pt idx="160">
                  <c:v>0.135</c:v>
                </c:pt>
                <c:pt idx="161">
                  <c:v>0.136</c:v>
                </c:pt>
                <c:pt idx="162">
                  <c:v>0.139</c:v>
                </c:pt>
                <c:pt idx="163">
                  <c:v>0.139</c:v>
                </c:pt>
                <c:pt idx="164">
                  <c:v>0.139</c:v>
                </c:pt>
                <c:pt idx="165">
                  <c:v>0.14</c:v>
                </c:pt>
                <c:pt idx="166">
                  <c:v>0.143</c:v>
                </c:pt>
                <c:pt idx="167">
                  <c:v>0.149</c:v>
                </c:pt>
                <c:pt idx="168">
                  <c:v>0.155</c:v>
                </c:pt>
                <c:pt idx="169">
                  <c:v>0.159</c:v>
                </c:pt>
                <c:pt idx="170">
                  <c:v>0.164</c:v>
                </c:pt>
                <c:pt idx="171">
                  <c:v>0.169</c:v>
                </c:pt>
                <c:pt idx="172">
                  <c:v>0.173</c:v>
                </c:pt>
                <c:pt idx="173">
                  <c:v>0.176</c:v>
                </c:pt>
                <c:pt idx="174">
                  <c:v>0.181</c:v>
                </c:pt>
                <c:pt idx="175">
                  <c:v>0.187</c:v>
                </c:pt>
                <c:pt idx="176">
                  <c:v>0.194</c:v>
                </c:pt>
                <c:pt idx="177">
                  <c:v>0.2</c:v>
                </c:pt>
                <c:pt idx="178">
                  <c:v>0.204</c:v>
                </c:pt>
                <c:pt idx="179">
                  <c:v>0.211</c:v>
                </c:pt>
                <c:pt idx="180">
                  <c:v>0.217</c:v>
                </c:pt>
                <c:pt idx="181">
                  <c:v>0.224</c:v>
                </c:pt>
                <c:pt idx="182">
                  <c:v>0.229</c:v>
                </c:pt>
                <c:pt idx="183">
                  <c:v>0.236</c:v>
                </c:pt>
                <c:pt idx="184">
                  <c:v>0.243</c:v>
                </c:pt>
                <c:pt idx="185">
                  <c:v>0.248</c:v>
                </c:pt>
                <c:pt idx="186">
                  <c:v>0.256</c:v>
                </c:pt>
                <c:pt idx="187">
                  <c:v>0.263</c:v>
                </c:pt>
                <c:pt idx="188">
                  <c:v>0.269</c:v>
                </c:pt>
                <c:pt idx="189">
                  <c:v>0.277</c:v>
                </c:pt>
                <c:pt idx="190">
                  <c:v>0.285</c:v>
                </c:pt>
                <c:pt idx="191">
                  <c:v>0.292</c:v>
                </c:pt>
                <c:pt idx="192">
                  <c:v>0.299</c:v>
                </c:pt>
                <c:pt idx="193">
                  <c:v>0.306</c:v>
                </c:pt>
                <c:pt idx="194">
                  <c:v>0.313</c:v>
                </c:pt>
                <c:pt idx="195">
                  <c:v>0.32</c:v>
                </c:pt>
                <c:pt idx="196">
                  <c:v>0.326</c:v>
                </c:pt>
                <c:pt idx="197">
                  <c:v>0.333</c:v>
                </c:pt>
                <c:pt idx="198">
                  <c:v>0.339</c:v>
                </c:pt>
                <c:pt idx="199">
                  <c:v>0.346</c:v>
                </c:pt>
                <c:pt idx="200">
                  <c:v>0.354</c:v>
                </c:pt>
                <c:pt idx="201">
                  <c:v>0.363</c:v>
                </c:pt>
                <c:pt idx="202">
                  <c:v>0.369</c:v>
                </c:pt>
                <c:pt idx="203">
                  <c:v>0.378</c:v>
                </c:pt>
                <c:pt idx="204">
                  <c:v>0.386</c:v>
                </c:pt>
                <c:pt idx="205">
                  <c:v>0.393</c:v>
                </c:pt>
                <c:pt idx="206">
                  <c:v>0.399</c:v>
                </c:pt>
                <c:pt idx="207">
                  <c:v>0.406</c:v>
                </c:pt>
                <c:pt idx="208">
                  <c:v>0.416</c:v>
                </c:pt>
                <c:pt idx="209">
                  <c:v>0.425</c:v>
                </c:pt>
                <c:pt idx="210">
                  <c:v>0.432</c:v>
                </c:pt>
                <c:pt idx="211">
                  <c:v>0.439</c:v>
                </c:pt>
                <c:pt idx="212">
                  <c:v>0.447</c:v>
                </c:pt>
                <c:pt idx="213">
                  <c:v>0.456</c:v>
                </c:pt>
                <c:pt idx="214">
                  <c:v>0.463</c:v>
                </c:pt>
                <c:pt idx="215">
                  <c:v>0.472</c:v>
                </c:pt>
                <c:pt idx="216">
                  <c:v>0.48</c:v>
                </c:pt>
                <c:pt idx="217">
                  <c:v>0.488</c:v>
                </c:pt>
                <c:pt idx="218">
                  <c:v>0.496</c:v>
                </c:pt>
                <c:pt idx="219">
                  <c:v>0.504</c:v>
                </c:pt>
                <c:pt idx="220">
                  <c:v>0.514</c:v>
                </c:pt>
                <c:pt idx="221">
                  <c:v>0.523</c:v>
                </c:pt>
                <c:pt idx="222">
                  <c:v>0.532</c:v>
                </c:pt>
                <c:pt idx="223">
                  <c:v>0.54</c:v>
                </c:pt>
                <c:pt idx="224">
                  <c:v>0.549</c:v>
                </c:pt>
                <c:pt idx="225">
                  <c:v>0.556</c:v>
                </c:pt>
                <c:pt idx="226">
                  <c:v>0.554</c:v>
                </c:pt>
                <c:pt idx="227">
                  <c:v>0.541</c:v>
                </c:pt>
                <c:pt idx="228">
                  <c:v>0.538</c:v>
                </c:pt>
                <c:pt idx="229">
                  <c:v>0.534</c:v>
                </c:pt>
                <c:pt idx="230">
                  <c:v>0.534</c:v>
                </c:pt>
                <c:pt idx="231">
                  <c:v>0.539</c:v>
                </c:pt>
                <c:pt idx="232">
                  <c:v>0.548</c:v>
                </c:pt>
                <c:pt idx="233">
                  <c:v>0.557</c:v>
                </c:pt>
                <c:pt idx="234">
                  <c:v>0.568</c:v>
                </c:pt>
                <c:pt idx="235">
                  <c:v>0.578</c:v>
                </c:pt>
                <c:pt idx="236">
                  <c:v>0.586</c:v>
                </c:pt>
                <c:pt idx="237">
                  <c:v>0.596</c:v>
                </c:pt>
                <c:pt idx="238">
                  <c:v>0.604</c:v>
                </c:pt>
                <c:pt idx="239">
                  <c:v>0.614</c:v>
                </c:pt>
                <c:pt idx="240">
                  <c:v>0.623</c:v>
                </c:pt>
                <c:pt idx="241">
                  <c:v>0.631</c:v>
                </c:pt>
                <c:pt idx="242">
                  <c:v>0.642</c:v>
                </c:pt>
                <c:pt idx="243">
                  <c:v>0.651</c:v>
                </c:pt>
                <c:pt idx="244">
                  <c:v>0.66</c:v>
                </c:pt>
                <c:pt idx="245">
                  <c:v>0.669</c:v>
                </c:pt>
                <c:pt idx="246">
                  <c:v>0.681</c:v>
                </c:pt>
                <c:pt idx="247">
                  <c:v>0.69</c:v>
                </c:pt>
                <c:pt idx="248">
                  <c:v>0.701</c:v>
                </c:pt>
                <c:pt idx="249">
                  <c:v>0.711</c:v>
                </c:pt>
                <c:pt idx="250">
                  <c:v>0.721</c:v>
                </c:pt>
                <c:pt idx="251">
                  <c:v>0.732</c:v>
                </c:pt>
                <c:pt idx="252">
                  <c:v>0.741</c:v>
                </c:pt>
                <c:pt idx="253">
                  <c:v>0.751</c:v>
                </c:pt>
                <c:pt idx="254">
                  <c:v>0.762</c:v>
                </c:pt>
                <c:pt idx="255">
                  <c:v>0.772</c:v>
                </c:pt>
                <c:pt idx="256">
                  <c:v>0.782</c:v>
                </c:pt>
                <c:pt idx="257">
                  <c:v>0.793</c:v>
                </c:pt>
                <c:pt idx="258">
                  <c:v>0.804</c:v>
                </c:pt>
                <c:pt idx="259">
                  <c:v>0.816</c:v>
                </c:pt>
                <c:pt idx="260">
                  <c:v>0.827</c:v>
                </c:pt>
                <c:pt idx="261">
                  <c:v>0.837</c:v>
                </c:pt>
                <c:pt idx="262">
                  <c:v>0.848</c:v>
                </c:pt>
                <c:pt idx="263">
                  <c:v>0.861</c:v>
                </c:pt>
                <c:pt idx="264">
                  <c:v>0.871</c:v>
                </c:pt>
                <c:pt idx="265">
                  <c:v>0.883</c:v>
                </c:pt>
                <c:pt idx="266">
                  <c:v>0.893</c:v>
                </c:pt>
                <c:pt idx="267">
                  <c:v>0.905</c:v>
                </c:pt>
                <c:pt idx="268">
                  <c:v>0.916</c:v>
                </c:pt>
                <c:pt idx="269">
                  <c:v>0.928</c:v>
                </c:pt>
                <c:pt idx="270">
                  <c:v>0.939</c:v>
                </c:pt>
                <c:pt idx="271">
                  <c:v>0.952</c:v>
                </c:pt>
                <c:pt idx="272">
                  <c:v>0.964</c:v>
                </c:pt>
                <c:pt idx="273">
                  <c:v>0.975</c:v>
                </c:pt>
                <c:pt idx="274">
                  <c:v>0.988</c:v>
                </c:pt>
                <c:pt idx="275">
                  <c:v>0.999</c:v>
                </c:pt>
                <c:pt idx="276">
                  <c:v>1.012</c:v>
                </c:pt>
                <c:pt idx="277">
                  <c:v>1.024</c:v>
                </c:pt>
                <c:pt idx="278">
                  <c:v>1.036</c:v>
                </c:pt>
                <c:pt idx="279">
                  <c:v>1.048</c:v>
                </c:pt>
                <c:pt idx="280">
                  <c:v>1.059</c:v>
                </c:pt>
                <c:pt idx="281">
                  <c:v>1.072</c:v>
                </c:pt>
                <c:pt idx="282">
                  <c:v>1.085</c:v>
                </c:pt>
                <c:pt idx="283">
                  <c:v>1.097</c:v>
                </c:pt>
                <c:pt idx="284">
                  <c:v>1.11</c:v>
                </c:pt>
                <c:pt idx="285">
                  <c:v>1.122</c:v>
                </c:pt>
                <c:pt idx="286">
                  <c:v>1.134</c:v>
                </c:pt>
                <c:pt idx="287">
                  <c:v>1.148</c:v>
                </c:pt>
                <c:pt idx="288">
                  <c:v>1.16</c:v>
                </c:pt>
                <c:pt idx="289">
                  <c:v>1.174</c:v>
                </c:pt>
                <c:pt idx="290">
                  <c:v>1.185</c:v>
                </c:pt>
                <c:pt idx="291">
                  <c:v>1.198</c:v>
                </c:pt>
                <c:pt idx="292">
                  <c:v>1.21</c:v>
                </c:pt>
                <c:pt idx="293">
                  <c:v>1.223</c:v>
                </c:pt>
                <c:pt idx="294">
                  <c:v>1.236</c:v>
                </c:pt>
                <c:pt idx="295">
                  <c:v>1.249</c:v>
                </c:pt>
                <c:pt idx="296">
                  <c:v>1.261</c:v>
                </c:pt>
                <c:pt idx="297">
                  <c:v>1.275</c:v>
                </c:pt>
                <c:pt idx="298">
                  <c:v>1.288</c:v>
                </c:pt>
                <c:pt idx="299">
                  <c:v>1.298</c:v>
                </c:pt>
                <c:pt idx="300">
                  <c:v>1.31</c:v>
                </c:pt>
                <c:pt idx="301">
                  <c:v>1.324</c:v>
                </c:pt>
                <c:pt idx="302">
                  <c:v>1.337</c:v>
                </c:pt>
                <c:pt idx="303">
                  <c:v>1.35</c:v>
                </c:pt>
                <c:pt idx="304">
                  <c:v>1.362</c:v>
                </c:pt>
                <c:pt idx="305">
                  <c:v>1.376</c:v>
                </c:pt>
                <c:pt idx="306">
                  <c:v>1.39</c:v>
                </c:pt>
                <c:pt idx="307">
                  <c:v>1.403</c:v>
                </c:pt>
                <c:pt idx="308">
                  <c:v>1.414</c:v>
                </c:pt>
                <c:pt idx="309">
                  <c:v>1.428</c:v>
                </c:pt>
                <c:pt idx="310">
                  <c:v>1.441</c:v>
                </c:pt>
                <c:pt idx="311">
                  <c:v>1.454</c:v>
                </c:pt>
                <c:pt idx="312">
                  <c:v>1.467</c:v>
                </c:pt>
                <c:pt idx="313">
                  <c:v>1.481</c:v>
                </c:pt>
                <c:pt idx="314">
                  <c:v>1.494</c:v>
                </c:pt>
                <c:pt idx="315">
                  <c:v>1.507</c:v>
                </c:pt>
                <c:pt idx="316">
                  <c:v>1.52</c:v>
                </c:pt>
                <c:pt idx="317">
                  <c:v>1.533</c:v>
                </c:pt>
                <c:pt idx="318">
                  <c:v>1.546</c:v>
                </c:pt>
                <c:pt idx="319">
                  <c:v>1.56</c:v>
                </c:pt>
                <c:pt idx="320">
                  <c:v>1.574</c:v>
                </c:pt>
                <c:pt idx="321">
                  <c:v>1.586</c:v>
                </c:pt>
                <c:pt idx="322">
                  <c:v>1.599</c:v>
                </c:pt>
                <c:pt idx="323">
                  <c:v>1.613</c:v>
                </c:pt>
                <c:pt idx="324">
                  <c:v>1.627</c:v>
                </c:pt>
                <c:pt idx="325">
                  <c:v>1.639</c:v>
                </c:pt>
                <c:pt idx="326">
                  <c:v>1.652</c:v>
                </c:pt>
                <c:pt idx="327">
                  <c:v>1.666</c:v>
                </c:pt>
                <c:pt idx="328">
                  <c:v>1.679</c:v>
                </c:pt>
                <c:pt idx="329">
                  <c:v>1.691</c:v>
                </c:pt>
                <c:pt idx="330">
                  <c:v>1.705</c:v>
                </c:pt>
                <c:pt idx="331">
                  <c:v>1.719</c:v>
                </c:pt>
                <c:pt idx="332">
                  <c:v>1.732</c:v>
                </c:pt>
                <c:pt idx="333">
                  <c:v>1.745</c:v>
                </c:pt>
                <c:pt idx="334">
                  <c:v>1.758</c:v>
                </c:pt>
                <c:pt idx="335">
                  <c:v>1.772</c:v>
                </c:pt>
                <c:pt idx="336">
                  <c:v>1.785</c:v>
                </c:pt>
                <c:pt idx="337">
                  <c:v>1.799</c:v>
                </c:pt>
                <c:pt idx="338">
                  <c:v>1.812</c:v>
                </c:pt>
                <c:pt idx="339">
                  <c:v>1.826</c:v>
                </c:pt>
                <c:pt idx="340">
                  <c:v>1.839</c:v>
                </c:pt>
                <c:pt idx="341">
                  <c:v>1.853</c:v>
                </c:pt>
                <c:pt idx="342">
                  <c:v>1.865</c:v>
                </c:pt>
                <c:pt idx="343">
                  <c:v>1.88</c:v>
                </c:pt>
                <c:pt idx="344">
                  <c:v>1.893</c:v>
                </c:pt>
                <c:pt idx="345">
                  <c:v>1.906</c:v>
                </c:pt>
                <c:pt idx="346">
                  <c:v>1.92</c:v>
                </c:pt>
                <c:pt idx="347">
                  <c:v>1.934</c:v>
                </c:pt>
                <c:pt idx="348">
                  <c:v>1.947</c:v>
                </c:pt>
                <c:pt idx="349">
                  <c:v>1.96</c:v>
                </c:pt>
                <c:pt idx="350">
                  <c:v>1.974</c:v>
                </c:pt>
                <c:pt idx="351">
                  <c:v>1.988</c:v>
                </c:pt>
                <c:pt idx="352">
                  <c:v>2.002</c:v>
                </c:pt>
                <c:pt idx="353">
                  <c:v>2.015</c:v>
                </c:pt>
                <c:pt idx="354">
                  <c:v>2.028</c:v>
                </c:pt>
                <c:pt idx="355">
                  <c:v>2.042</c:v>
                </c:pt>
                <c:pt idx="356">
                  <c:v>2.055</c:v>
                </c:pt>
                <c:pt idx="357">
                  <c:v>2.069</c:v>
                </c:pt>
                <c:pt idx="358">
                  <c:v>2.082</c:v>
                </c:pt>
                <c:pt idx="359">
                  <c:v>2.096</c:v>
                </c:pt>
                <c:pt idx="360">
                  <c:v>2.109</c:v>
                </c:pt>
                <c:pt idx="361">
                  <c:v>2.123</c:v>
                </c:pt>
                <c:pt idx="362">
                  <c:v>2.137</c:v>
                </c:pt>
                <c:pt idx="363">
                  <c:v>2.15</c:v>
                </c:pt>
                <c:pt idx="364">
                  <c:v>2.165</c:v>
                </c:pt>
                <c:pt idx="365">
                  <c:v>2.178</c:v>
                </c:pt>
                <c:pt idx="366">
                  <c:v>2.192</c:v>
                </c:pt>
                <c:pt idx="367">
                  <c:v>2.206</c:v>
                </c:pt>
                <c:pt idx="368">
                  <c:v>2.22</c:v>
                </c:pt>
                <c:pt idx="369">
                  <c:v>2.232</c:v>
                </c:pt>
                <c:pt idx="370">
                  <c:v>2.246</c:v>
                </c:pt>
                <c:pt idx="371">
                  <c:v>2.26</c:v>
                </c:pt>
                <c:pt idx="372">
                  <c:v>2.275</c:v>
                </c:pt>
                <c:pt idx="373">
                  <c:v>2.288</c:v>
                </c:pt>
                <c:pt idx="374">
                  <c:v>2.302</c:v>
                </c:pt>
                <c:pt idx="375">
                  <c:v>2.314999999999999</c:v>
                </c:pt>
                <c:pt idx="376">
                  <c:v>2.329</c:v>
                </c:pt>
                <c:pt idx="377">
                  <c:v>2.343</c:v>
                </c:pt>
                <c:pt idx="378">
                  <c:v>2.355999999999999</c:v>
                </c:pt>
                <c:pt idx="379">
                  <c:v>2.371999999999999</c:v>
                </c:pt>
                <c:pt idx="380">
                  <c:v>2.385</c:v>
                </c:pt>
                <c:pt idx="381">
                  <c:v>2.399</c:v>
                </c:pt>
                <c:pt idx="382">
                  <c:v>2.411999999999999</c:v>
                </c:pt>
                <c:pt idx="383">
                  <c:v>2.426</c:v>
                </c:pt>
                <c:pt idx="384">
                  <c:v>2.44</c:v>
                </c:pt>
                <c:pt idx="385">
                  <c:v>2.455</c:v>
                </c:pt>
                <c:pt idx="386">
                  <c:v>2.468</c:v>
                </c:pt>
                <c:pt idx="387">
                  <c:v>2.483</c:v>
                </c:pt>
                <c:pt idx="388">
                  <c:v>2.495</c:v>
                </c:pt>
                <c:pt idx="389">
                  <c:v>2.51</c:v>
                </c:pt>
                <c:pt idx="390">
                  <c:v>2.524</c:v>
                </c:pt>
                <c:pt idx="391">
                  <c:v>2.537</c:v>
                </c:pt>
                <c:pt idx="392">
                  <c:v>2.552</c:v>
                </c:pt>
                <c:pt idx="393">
                  <c:v>2.565</c:v>
                </c:pt>
                <c:pt idx="394">
                  <c:v>2.581</c:v>
                </c:pt>
                <c:pt idx="395">
                  <c:v>2.594</c:v>
                </c:pt>
                <c:pt idx="396">
                  <c:v>2.609</c:v>
                </c:pt>
                <c:pt idx="397">
                  <c:v>2.624</c:v>
                </c:pt>
                <c:pt idx="398">
                  <c:v>2.637</c:v>
                </c:pt>
                <c:pt idx="399">
                  <c:v>2.651</c:v>
                </c:pt>
                <c:pt idx="400">
                  <c:v>2.664</c:v>
                </c:pt>
                <c:pt idx="401">
                  <c:v>2.679</c:v>
                </c:pt>
                <c:pt idx="402">
                  <c:v>2.694</c:v>
                </c:pt>
                <c:pt idx="403">
                  <c:v>2.707</c:v>
                </c:pt>
                <c:pt idx="404">
                  <c:v>2.722</c:v>
                </c:pt>
                <c:pt idx="405">
                  <c:v>2.737</c:v>
                </c:pt>
                <c:pt idx="406">
                  <c:v>2.749</c:v>
                </c:pt>
                <c:pt idx="407">
                  <c:v>2.764</c:v>
                </c:pt>
                <c:pt idx="408">
                  <c:v>2.779</c:v>
                </c:pt>
                <c:pt idx="409">
                  <c:v>2.793</c:v>
                </c:pt>
                <c:pt idx="410">
                  <c:v>2.807</c:v>
                </c:pt>
                <c:pt idx="411">
                  <c:v>2.821</c:v>
                </c:pt>
                <c:pt idx="412">
                  <c:v>2.837</c:v>
                </c:pt>
                <c:pt idx="413">
                  <c:v>2.850999999999999</c:v>
                </c:pt>
                <c:pt idx="414">
                  <c:v>2.866</c:v>
                </c:pt>
                <c:pt idx="415">
                  <c:v>2.879</c:v>
                </c:pt>
                <c:pt idx="416">
                  <c:v>2.895999999999999</c:v>
                </c:pt>
                <c:pt idx="417">
                  <c:v>2.911</c:v>
                </c:pt>
                <c:pt idx="418">
                  <c:v>2.925</c:v>
                </c:pt>
                <c:pt idx="419">
                  <c:v>2.939</c:v>
                </c:pt>
                <c:pt idx="420">
                  <c:v>2.954</c:v>
                </c:pt>
                <c:pt idx="421">
                  <c:v>2.969</c:v>
                </c:pt>
                <c:pt idx="422">
                  <c:v>2.982</c:v>
                </c:pt>
                <c:pt idx="423">
                  <c:v>2.997</c:v>
                </c:pt>
                <c:pt idx="424">
                  <c:v>3.012</c:v>
                </c:pt>
                <c:pt idx="425">
                  <c:v>3.026</c:v>
                </c:pt>
                <c:pt idx="426">
                  <c:v>3.04</c:v>
                </c:pt>
                <c:pt idx="427">
                  <c:v>3.055</c:v>
                </c:pt>
                <c:pt idx="428">
                  <c:v>3.069</c:v>
                </c:pt>
                <c:pt idx="429">
                  <c:v>3.084</c:v>
                </c:pt>
                <c:pt idx="430">
                  <c:v>3.098</c:v>
                </c:pt>
                <c:pt idx="431">
                  <c:v>3.114</c:v>
                </c:pt>
                <c:pt idx="432">
                  <c:v>3.128</c:v>
                </c:pt>
                <c:pt idx="433">
                  <c:v>3.142</c:v>
                </c:pt>
                <c:pt idx="434">
                  <c:v>3.158</c:v>
                </c:pt>
                <c:pt idx="435">
                  <c:v>3.172</c:v>
                </c:pt>
                <c:pt idx="436">
                  <c:v>3.186999999999999</c:v>
                </c:pt>
                <c:pt idx="437">
                  <c:v>3.2</c:v>
                </c:pt>
                <c:pt idx="438">
                  <c:v>3.215</c:v>
                </c:pt>
                <c:pt idx="439">
                  <c:v>3.23</c:v>
                </c:pt>
                <c:pt idx="440">
                  <c:v>3.244</c:v>
                </c:pt>
                <c:pt idx="441">
                  <c:v>3.259</c:v>
                </c:pt>
                <c:pt idx="442">
                  <c:v>3.273</c:v>
                </c:pt>
                <c:pt idx="443">
                  <c:v>3.288</c:v>
                </c:pt>
                <c:pt idx="444">
                  <c:v>3.302</c:v>
                </c:pt>
                <c:pt idx="445">
                  <c:v>3.317000000000001</c:v>
                </c:pt>
                <c:pt idx="446">
                  <c:v>3.331999999999998</c:v>
                </c:pt>
                <c:pt idx="447">
                  <c:v>3.347</c:v>
                </c:pt>
                <c:pt idx="448">
                  <c:v>3.362</c:v>
                </c:pt>
                <c:pt idx="449">
                  <c:v>3.375999999999999</c:v>
                </c:pt>
                <c:pt idx="450">
                  <c:v>3.391</c:v>
                </c:pt>
                <c:pt idx="451">
                  <c:v>3.406</c:v>
                </c:pt>
                <c:pt idx="452">
                  <c:v>3.421</c:v>
                </c:pt>
                <c:pt idx="453">
                  <c:v>3.435999999999999</c:v>
                </c:pt>
                <c:pt idx="454">
                  <c:v>3.451</c:v>
                </c:pt>
                <c:pt idx="455">
                  <c:v>3.466</c:v>
                </c:pt>
                <c:pt idx="456">
                  <c:v>3.481</c:v>
                </c:pt>
                <c:pt idx="457">
                  <c:v>3.496</c:v>
                </c:pt>
                <c:pt idx="458">
                  <c:v>3.511</c:v>
                </c:pt>
                <c:pt idx="459">
                  <c:v>3.526</c:v>
                </c:pt>
                <c:pt idx="460">
                  <c:v>3.542</c:v>
                </c:pt>
                <c:pt idx="461">
                  <c:v>3.556</c:v>
                </c:pt>
                <c:pt idx="462">
                  <c:v>3.571</c:v>
                </c:pt>
                <c:pt idx="463">
                  <c:v>3.587</c:v>
                </c:pt>
                <c:pt idx="464">
                  <c:v>3.601</c:v>
                </c:pt>
                <c:pt idx="465">
                  <c:v>3.616</c:v>
                </c:pt>
                <c:pt idx="466">
                  <c:v>3.633</c:v>
                </c:pt>
                <c:pt idx="467">
                  <c:v>3.648</c:v>
                </c:pt>
                <c:pt idx="468">
                  <c:v>3.662999999999999</c:v>
                </c:pt>
                <c:pt idx="469">
                  <c:v>3.679</c:v>
                </c:pt>
                <c:pt idx="470">
                  <c:v>3.693</c:v>
                </c:pt>
                <c:pt idx="471">
                  <c:v>3.709</c:v>
                </c:pt>
                <c:pt idx="472">
                  <c:v>3.723</c:v>
                </c:pt>
                <c:pt idx="473">
                  <c:v>3.741</c:v>
                </c:pt>
                <c:pt idx="474">
                  <c:v>3.754</c:v>
                </c:pt>
                <c:pt idx="475">
                  <c:v>3.771</c:v>
                </c:pt>
                <c:pt idx="476">
                  <c:v>3.787</c:v>
                </c:pt>
                <c:pt idx="477">
                  <c:v>3.802</c:v>
                </c:pt>
                <c:pt idx="478">
                  <c:v>3.817</c:v>
                </c:pt>
                <c:pt idx="479">
                  <c:v>3.834</c:v>
                </c:pt>
                <c:pt idx="480">
                  <c:v>3.849</c:v>
                </c:pt>
                <c:pt idx="481">
                  <c:v>3.865</c:v>
                </c:pt>
                <c:pt idx="482">
                  <c:v>3.881</c:v>
                </c:pt>
                <c:pt idx="483">
                  <c:v>3.897</c:v>
                </c:pt>
                <c:pt idx="484">
                  <c:v>3.914</c:v>
                </c:pt>
                <c:pt idx="485">
                  <c:v>3.929</c:v>
                </c:pt>
                <c:pt idx="486">
                  <c:v>3.944</c:v>
                </c:pt>
                <c:pt idx="487">
                  <c:v>3.961</c:v>
                </c:pt>
                <c:pt idx="488">
                  <c:v>3.977</c:v>
                </c:pt>
                <c:pt idx="489">
                  <c:v>3.993</c:v>
                </c:pt>
                <c:pt idx="490">
                  <c:v>4.009</c:v>
                </c:pt>
                <c:pt idx="491">
                  <c:v>4.026999999999999</c:v>
                </c:pt>
              </c:numCache>
            </c:numRef>
          </c:xVal>
          <c:yVal>
            <c:numRef>
              <c:f>'14_11_2'!$F$23:$F$1568</c:f>
              <c:numCache>
                <c:formatCode>General</c:formatCode>
                <c:ptCount val="154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-5.157297576070138</c:v>
                </c:pt>
                <c:pt idx="4">
                  <c:v>5.157297576070138</c:v>
                </c:pt>
                <c:pt idx="5">
                  <c:v>0.0</c:v>
                </c:pt>
                <c:pt idx="6">
                  <c:v>-5.157297576070138</c:v>
                </c:pt>
                <c:pt idx="7">
                  <c:v>5.157297576070138</c:v>
                </c:pt>
                <c:pt idx="8">
                  <c:v>-5.157297576070138</c:v>
                </c:pt>
                <c:pt idx="9">
                  <c:v>0.0</c:v>
                </c:pt>
                <c:pt idx="10">
                  <c:v>-5.157297576070138</c:v>
                </c:pt>
                <c:pt idx="11">
                  <c:v>0.0</c:v>
                </c:pt>
                <c:pt idx="12">
                  <c:v>-5.157297576070138</c:v>
                </c:pt>
                <c:pt idx="13">
                  <c:v>-5.157297576070138</c:v>
                </c:pt>
                <c:pt idx="14">
                  <c:v>0.0</c:v>
                </c:pt>
                <c:pt idx="15">
                  <c:v>-5.157297576070138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-5.157297576070138</c:v>
                </c:pt>
                <c:pt idx="26">
                  <c:v>0.0</c:v>
                </c:pt>
                <c:pt idx="27">
                  <c:v>5.157297576070138</c:v>
                </c:pt>
                <c:pt idx="28">
                  <c:v>0.0</c:v>
                </c:pt>
                <c:pt idx="29">
                  <c:v>0.0</c:v>
                </c:pt>
                <c:pt idx="30">
                  <c:v>-5.157297576070138</c:v>
                </c:pt>
                <c:pt idx="31">
                  <c:v>0.0</c:v>
                </c:pt>
                <c:pt idx="32">
                  <c:v>0.0</c:v>
                </c:pt>
                <c:pt idx="33">
                  <c:v>5.157297576070138</c:v>
                </c:pt>
                <c:pt idx="34">
                  <c:v>-5.157297576070138</c:v>
                </c:pt>
                <c:pt idx="35">
                  <c:v>0.0</c:v>
                </c:pt>
                <c:pt idx="36">
                  <c:v>-5.157297576070138</c:v>
                </c:pt>
                <c:pt idx="37">
                  <c:v>5.157297576070138</c:v>
                </c:pt>
                <c:pt idx="38">
                  <c:v>5.157297576070138</c:v>
                </c:pt>
                <c:pt idx="39">
                  <c:v>0.0</c:v>
                </c:pt>
                <c:pt idx="40">
                  <c:v>-5.157297576070138</c:v>
                </c:pt>
                <c:pt idx="41">
                  <c:v>-5.157297576070138</c:v>
                </c:pt>
                <c:pt idx="42">
                  <c:v>-5.157297576070138</c:v>
                </c:pt>
                <c:pt idx="43">
                  <c:v>5.157297576070138</c:v>
                </c:pt>
                <c:pt idx="44">
                  <c:v>5.157297576070138</c:v>
                </c:pt>
                <c:pt idx="45">
                  <c:v>-5.157297576070138</c:v>
                </c:pt>
                <c:pt idx="46">
                  <c:v>-5.157297576070138</c:v>
                </c:pt>
                <c:pt idx="47">
                  <c:v>-5.157297576070138</c:v>
                </c:pt>
                <c:pt idx="48">
                  <c:v>0.0</c:v>
                </c:pt>
                <c:pt idx="49">
                  <c:v>-5.157297576070138</c:v>
                </c:pt>
                <c:pt idx="50">
                  <c:v>0.0</c:v>
                </c:pt>
                <c:pt idx="51">
                  <c:v>-5.157297576070138</c:v>
                </c:pt>
                <c:pt idx="52">
                  <c:v>0.0</c:v>
                </c:pt>
                <c:pt idx="53">
                  <c:v>-5.157297576070138</c:v>
                </c:pt>
                <c:pt idx="54">
                  <c:v>-5.157297576070138</c:v>
                </c:pt>
                <c:pt idx="55">
                  <c:v>5.157297576070138</c:v>
                </c:pt>
                <c:pt idx="56">
                  <c:v>0.0</c:v>
                </c:pt>
                <c:pt idx="57">
                  <c:v>0.0</c:v>
                </c:pt>
                <c:pt idx="58">
                  <c:v>-5.157297576070138</c:v>
                </c:pt>
                <c:pt idx="59">
                  <c:v>-5.157297576070138</c:v>
                </c:pt>
                <c:pt idx="60">
                  <c:v>-5.157297576070138</c:v>
                </c:pt>
                <c:pt idx="61">
                  <c:v>-5.157297576070138</c:v>
                </c:pt>
                <c:pt idx="62">
                  <c:v>0.0</c:v>
                </c:pt>
                <c:pt idx="63">
                  <c:v>5.157297576070138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-5.157297576070138</c:v>
                </c:pt>
                <c:pt idx="68">
                  <c:v>-5.157297576070138</c:v>
                </c:pt>
                <c:pt idx="69">
                  <c:v>5.157297576070138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-5.157297576070138</c:v>
                </c:pt>
                <c:pt idx="78">
                  <c:v>-5.157297576070138</c:v>
                </c:pt>
                <c:pt idx="79">
                  <c:v>5.157297576070138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-5.157297576070138</c:v>
                </c:pt>
                <c:pt idx="89">
                  <c:v>0.0</c:v>
                </c:pt>
                <c:pt idx="90">
                  <c:v>-5.157297576070138</c:v>
                </c:pt>
                <c:pt idx="91">
                  <c:v>-5.157297576070138</c:v>
                </c:pt>
                <c:pt idx="92">
                  <c:v>5.157297576070138</c:v>
                </c:pt>
                <c:pt idx="93">
                  <c:v>0.0</c:v>
                </c:pt>
                <c:pt idx="94">
                  <c:v>5.157297576070138</c:v>
                </c:pt>
                <c:pt idx="95">
                  <c:v>0.0</c:v>
                </c:pt>
                <c:pt idx="96">
                  <c:v>-5.157297576070138</c:v>
                </c:pt>
                <c:pt idx="97">
                  <c:v>-5.157297576070138</c:v>
                </c:pt>
                <c:pt idx="98">
                  <c:v>0.0</c:v>
                </c:pt>
                <c:pt idx="99">
                  <c:v>0.0</c:v>
                </c:pt>
                <c:pt idx="100">
                  <c:v>5.157297576070138</c:v>
                </c:pt>
                <c:pt idx="101">
                  <c:v>5.157297576070138</c:v>
                </c:pt>
                <c:pt idx="102">
                  <c:v>10.31459515214028</c:v>
                </c:pt>
                <c:pt idx="103">
                  <c:v>10.31459515214028</c:v>
                </c:pt>
                <c:pt idx="104">
                  <c:v>10.31459515214028</c:v>
                </c:pt>
                <c:pt idx="105">
                  <c:v>15.47189272821042</c:v>
                </c:pt>
                <c:pt idx="106">
                  <c:v>10.31459515214028</c:v>
                </c:pt>
                <c:pt idx="107">
                  <c:v>15.47189272821042</c:v>
                </c:pt>
                <c:pt idx="108">
                  <c:v>25.78648788035068</c:v>
                </c:pt>
                <c:pt idx="109">
                  <c:v>25.78648788035068</c:v>
                </c:pt>
                <c:pt idx="110">
                  <c:v>25.78648788035068</c:v>
                </c:pt>
                <c:pt idx="111">
                  <c:v>25.78648788035068</c:v>
                </c:pt>
                <c:pt idx="112">
                  <c:v>36.10108303249098</c:v>
                </c:pt>
                <c:pt idx="113">
                  <c:v>36.10108303249098</c:v>
                </c:pt>
                <c:pt idx="114">
                  <c:v>36.10108303249098</c:v>
                </c:pt>
                <c:pt idx="115">
                  <c:v>30.94378545642083</c:v>
                </c:pt>
                <c:pt idx="116">
                  <c:v>36.10108303249098</c:v>
                </c:pt>
                <c:pt idx="117">
                  <c:v>51.5729757607014</c:v>
                </c:pt>
                <c:pt idx="118">
                  <c:v>36.10108303249098</c:v>
                </c:pt>
                <c:pt idx="119">
                  <c:v>36.10108303249098</c:v>
                </c:pt>
                <c:pt idx="120">
                  <c:v>51.5729757607014</c:v>
                </c:pt>
                <c:pt idx="121">
                  <c:v>51.5729757607014</c:v>
                </c:pt>
                <c:pt idx="122">
                  <c:v>61.88757091284167</c:v>
                </c:pt>
                <c:pt idx="123">
                  <c:v>61.88757091284167</c:v>
                </c:pt>
                <c:pt idx="124">
                  <c:v>77.3594636410521</c:v>
                </c:pt>
                <c:pt idx="125">
                  <c:v>77.3594636410521</c:v>
                </c:pt>
                <c:pt idx="126">
                  <c:v>87.67405879319234</c:v>
                </c:pt>
                <c:pt idx="127">
                  <c:v>87.67405879319234</c:v>
                </c:pt>
                <c:pt idx="128">
                  <c:v>97.98865394533267</c:v>
                </c:pt>
                <c:pt idx="129">
                  <c:v>118.6178442496132</c:v>
                </c:pt>
                <c:pt idx="130">
                  <c:v>113.4605466735431</c:v>
                </c:pt>
                <c:pt idx="131">
                  <c:v>128.9324394017535</c:v>
                </c:pt>
                <c:pt idx="132">
                  <c:v>134.0897369778236</c:v>
                </c:pt>
                <c:pt idx="133">
                  <c:v>139.2470345538938</c:v>
                </c:pt>
                <c:pt idx="134">
                  <c:v>149.561629706034</c:v>
                </c:pt>
                <c:pt idx="135">
                  <c:v>149.561629706034</c:v>
                </c:pt>
                <c:pt idx="136">
                  <c:v>149.561629706034</c:v>
                </c:pt>
                <c:pt idx="137">
                  <c:v>165.0335224342444</c:v>
                </c:pt>
                <c:pt idx="138">
                  <c:v>175.3481175863847</c:v>
                </c:pt>
                <c:pt idx="139">
                  <c:v>180.505415162455</c:v>
                </c:pt>
                <c:pt idx="140">
                  <c:v>190.8200103145951</c:v>
                </c:pt>
                <c:pt idx="141">
                  <c:v>190.8200103145951</c:v>
                </c:pt>
                <c:pt idx="142">
                  <c:v>201.1346054667354</c:v>
                </c:pt>
                <c:pt idx="143">
                  <c:v>211.4492006188757</c:v>
                </c:pt>
                <c:pt idx="144">
                  <c:v>216.6064981949458</c:v>
                </c:pt>
                <c:pt idx="145">
                  <c:v>221.7637957710159</c:v>
                </c:pt>
                <c:pt idx="146">
                  <c:v>226.9210933470861</c:v>
                </c:pt>
                <c:pt idx="147">
                  <c:v>226.9210933470861</c:v>
                </c:pt>
                <c:pt idx="148">
                  <c:v>237.2356884992264</c:v>
                </c:pt>
                <c:pt idx="149">
                  <c:v>242.3929860752965</c:v>
                </c:pt>
                <c:pt idx="150">
                  <c:v>242.3929860752965</c:v>
                </c:pt>
                <c:pt idx="151">
                  <c:v>252.7075812274368</c:v>
                </c:pt>
                <c:pt idx="152">
                  <c:v>252.7075812274368</c:v>
                </c:pt>
                <c:pt idx="153">
                  <c:v>247.5502836513667</c:v>
                </c:pt>
                <c:pt idx="154">
                  <c:v>252.7075812274368</c:v>
                </c:pt>
                <c:pt idx="155">
                  <c:v>257.864878803507</c:v>
                </c:pt>
                <c:pt idx="156">
                  <c:v>263.022176379577</c:v>
                </c:pt>
                <c:pt idx="157">
                  <c:v>263.022176379577</c:v>
                </c:pt>
                <c:pt idx="158">
                  <c:v>268.1794739556472</c:v>
                </c:pt>
                <c:pt idx="159">
                  <c:v>268.1794739556472</c:v>
                </c:pt>
                <c:pt idx="160">
                  <c:v>263.022176379577</c:v>
                </c:pt>
                <c:pt idx="161">
                  <c:v>263.022176379577</c:v>
                </c:pt>
                <c:pt idx="162">
                  <c:v>263.022176379577</c:v>
                </c:pt>
                <c:pt idx="163">
                  <c:v>278.4940691077875</c:v>
                </c:pt>
                <c:pt idx="164">
                  <c:v>273.3367715317174</c:v>
                </c:pt>
                <c:pt idx="165">
                  <c:v>273.3367715317174</c:v>
                </c:pt>
                <c:pt idx="166">
                  <c:v>278.4940691077875</c:v>
                </c:pt>
                <c:pt idx="167">
                  <c:v>293.965961835998</c:v>
                </c:pt>
                <c:pt idx="168">
                  <c:v>299.1232594120681</c:v>
                </c:pt>
                <c:pt idx="169">
                  <c:v>314.5951521402784</c:v>
                </c:pt>
                <c:pt idx="170">
                  <c:v>314.5951521402784</c:v>
                </c:pt>
                <c:pt idx="171">
                  <c:v>330.0670448684889</c:v>
                </c:pt>
                <c:pt idx="172">
                  <c:v>335.2243424445591</c:v>
                </c:pt>
                <c:pt idx="173">
                  <c:v>340.3816400206292</c:v>
                </c:pt>
                <c:pt idx="174">
                  <c:v>355.8535327488395</c:v>
                </c:pt>
                <c:pt idx="175">
                  <c:v>366.1681279009798</c:v>
                </c:pt>
                <c:pt idx="176">
                  <c:v>376.4827230531201</c:v>
                </c:pt>
                <c:pt idx="177">
                  <c:v>376.4827230531201</c:v>
                </c:pt>
                <c:pt idx="178">
                  <c:v>391.9546157813306</c:v>
                </c:pt>
                <c:pt idx="179">
                  <c:v>402.2692109334708</c:v>
                </c:pt>
                <c:pt idx="180">
                  <c:v>417.7411036616812</c:v>
                </c:pt>
                <c:pt idx="181">
                  <c:v>428.0556988138216</c:v>
                </c:pt>
                <c:pt idx="182">
                  <c:v>438.3702939659618</c:v>
                </c:pt>
                <c:pt idx="183">
                  <c:v>453.8421866941722</c:v>
                </c:pt>
                <c:pt idx="184">
                  <c:v>469.3140794223826</c:v>
                </c:pt>
                <c:pt idx="185">
                  <c:v>469.3140794223826</c:v>
                </c:pt>
                <c:pt idx="186">
                  <c:v>479.628674574523</c:v>
                </c:pt>
                <c:pt idx="187">
                  <c:v>500.2578648788035</c:v>
                </c:pt>
                <c:pt idx="188">
                  <c:v>500.2578648788035</c:v>
                </c:pt>
                <c:pt idx="189">
                  <c:v>531.2016503352244</c:v>
                </c:pt>
                <c:pt idx="190">
                  <c:v>536.3589479112944</c:v>
                </c:pt>
                <c:pt idx="191">
                  <c:v>551.830840639505</c:v>
                </c:pt>
                <c:pt idx="192">
                  <c:v>556.988138215575</c:v>
                </c:pt>
                <c:pt idx="193">
                  <c:v>567.3027333677152</c:v>
                </c:pt>
                <c:pt idx="194">
                  <c:v>577.6173285198556</c:v>
                </c:pt>
                <c:pt idx="195">
                  <c:v>593.089221248066</c:v>
                </c:pt>
                <c:pt idx="196">
                  <c:v>603.4038164002063</c:v>
                </c:pt>
                <c:pt idx="197">
                  <c:v>618.8757091284167</c:v>
                </c:pt>
                <c:pt idx="198">
                  <c:v>634.3476018566271</c:v>
                </c:pt>
                <c:pt idx="199">
                  <c:v>639.5048994326973</c:v>
                </c:pt>
                <c:pt idx="200">
                  <c:v>654.9767921609076</c:v>
                </c:pt>
                <c:pt idx="201">
                  <c:v>665.291387313048</c:v>
                </c:pt>
                <c:pt idx="202">
                  <c:v>685.9205776173284</c:v>
                </c:pt>
                <c:pt idx="203">
                  <c:v>691.0778751933987</c:v>
                </c:pt>
                <c:pt idx="204">
                  <c:v>706.549767921609</c:v>
                </c:pt>
                <c:pt idx="205">
                  <c:v>716.8643630737494</c:v>
                </c:pt>
                <c:pt idx="206">
                  <c:v>732.3362558019594</c:v>
                </c:pt>
                <c:pt idx="207">
                  <c:v>747.80814853017</c:v>
                </c:pt>
                <c:pt idx="208">
                  <c:v>768.4373388344507</c:v>
                </c:pt>
                <c:pt idx="209">
                  <c:v>768.4373388344507</c:v>
                </c:pt>
                <c:pt idx="210">
                  <c:v>794.2238267148014</c:v>
                </c:pt>
                <c:pt idx="211">
                  <c:v>804.5384218669417</c:v>
                </c:pt>
                <c:pt idx="212">
                  <c:v>820.010314595152</c:v>
                </c:pt>
                <c:pt idx="213">
                  <c:v>830.3249097472925</c:v>
                </c:pt>
                <c:pt idx="214">
                  <c:v>840.6395048994326</c:v>
                </c:pt>
                <c:pt idx="215">
                  <c:v>856.111397627643</c:v>
                </c:pt>
                <c:pt idx="216">
                  <c:v>871.5832903558534</c:v>
                </c:pt>
                <c:pt idx="217">
                  <c:v>881.8978855079938</c:v>
                </c:pt>
                <c:pt idx="218">
                  <c:v>892.212480660134</c:v>
                </c:pt>
                <c:pt idx="219">
                  <c:v>907.6843733883446</c:v>
                </c:pt>
                <c:pt idx="220">
                  <c:v>923.1562661165548</c:v>
                </c:pt>
                <c:pt idx="221">
                  <c:v>933.470861268695</c:v>
                </c:pt>
                <c:pt idx="222">
                  <c:v>943.7854564208355</c:v>
                </c:pt>
                <c:pt idx="223">
                  <c:v>959.257349149046</c:v>
                </c:pt>
                <c:pt idx="224">
                  <c:v>969.571944301186</c:v>
                </c:pt>
                <c:pt idx="225">
                  <c:v>985.0438370293966</c:v>
                </c:pt>
                <c:pt idx="226">
                  <c:v>969.571944301186</c:v>
                </c:pt>
                <c:pt idx="227">
                  <c:v>943.7854564208355</c:v>
                </c:pt>
                <c:pt idx="228">
                  <c:v>933.470861268695</c:v>
                </c:pt>
                <c:pt idx="229">
                  <c:v>923.1562661165548</c:v>
                </c:pt>
                <c:pt idx="230">
                  <c:v>917.9989685404847</c:v>
                </c:pt>
                <c:pt idx="231">
                  <c:v>933.470861268695</c:v>
                </c:pt>
                <c:pt idx="232">
                  <c:v>943.7854564208355</c:v>
                </c:pt>
                <c:pt idx="233">
                  <c:v>969.571944301186</c:v>
                </c:pt>
                <c:pt idx="234">
                  <c:v>985.0438370293966</c:v>
                </c:pt>
                <c:pt idx="235">
                  <c:v>995.3584321815367</c:v>
                </c:pt>
                <c:pt idx="236">
                  <c:v>1005.673027333677</c:v>
                </c:pt>
                <c:pt idx="237">
                  <c:v>1021.144920061888</c:v>
                </c:pt>
                <c:pt idx="238">
                  <c:v>1031.459515214028</c:v>
                </c:pt>
                <c:pt idx="239">
                  <c:v>1046.931407942238</c:v>
                </c:pt>
                <c:pt idx="240">
                  <c:v>1057.246003094378</c:v>
                </c:pt>
                <c:pt idx="241">
                  <c:v>1072.71789582259</c:v>
                </c:pt>
                <c:pt idx="242">
                  <c:v>1067.56059824652</c:v>
                </c:pt>
                <c:pt idx="243">
                  <c:v>1083.032490974729</c:v>
                </c:pt>
                <c:pt idx="244">
                  <c:v>1093.34708612687</c:v>
                </c:pt>
                <c:pt idx="245">
                  <c:v>1108.81897885508</c:v>
                </c:pt>
                <c:pt idx="246">
                  <c:v>1119.13357400722</c:v>
                </c:pt>
                <c:pt idx="247">
                  <c:v>1124.29087158329</c:v>
                </c:pt>
                <c:pt idx="248">
                  <c:v>1134.605466735431</c:v>
                </c:pt>
                <c:pt idx="249">
                  <c:v>1144.920061887571</c:v>
                </c:pt>
                <c:pt idx="250">
                  <c:v>1144.920061887571</c:v>
                </c:pt>
                <c:pt idx="251">
                  <c:v>1160.391954615781</c:v>
                </c:pt>
                <c:pt idx="252">
                  <c:v>1175.863847343992</c:v>
                </c:pt>
                <c:pt idx="253">
                  <c:v>1170.706549767922</c:v>
                </c:pt>
                <c:pt idx="254">
                  <c:v>1181.021144920062</c:v>
                </c:pt>
                <c:pt idx="255">
                  <c:v>1196.493037648272</c:v>
                </c:pt>
                <c:pt idx="256">
                  <c:v>1201.650335224342</c:v>
                </c:pt>
                <c:pt idx="257">
                  <c:v>1211.964930376483</c:v>
                </c:pt>
                <c:pt idx="258">
                  <c:v>1206.807632800413</c:v>
                </c:pt>
                <c:pt idx="259">
                  <c:v>1222.279525528623</c:v>
                </c:pt>
                <c:pt idx="260">
                  <c:v>1227.436823104693</c:v>
                </c:pt>
                <c:pt idx="261">
                  <c:v>1232.594120680763</c:v>
                </c:pt>
                <c:pt idx="262">
                  <c:v>1248.066013408974</c:v>
                </c:pt>
                <c:pt idx="263">
                  <c:v>1242.908715832903</c:v>
                </c:pt>
                <c:pt idx="264">
                  <c:v>1258.380608561114</c:v>
                </c:pt>
                <c:pt idx="265">
                  <c:v>1258.380608561114</c:v>
                </c:pt>
                <c:pt idx="266">
                  <c:v>1258.380608561114</c:v>
                </c:pt>
                <c:pt idx="267">
                  <c:v>1268.695203713254</c:v>
                </c:pt>
                <c:pt idx="268">
                  <c:v>1273.852501289324</c:v>
                </c:pt>
                <c:pt idx="269">
                  <c:v>1284.167096441465</c:v>
                </c:pt>
                <c:pt idx="270">
                  <c:v>1284.167096441465</c:v>
                </c:pt>
                <c:pt idx="271">
                  <c:v>1289.324394017535</c:v>
                </c:pt>
                <c:pt idx="272">
                  <c:v>1299.638989169675</c:v>
                </c:pt>
                <c:pt idx="273">
                  <c:v>1299.638989169675</c:v>
                </c:pt>
                <c:pt idx="274">
                  <c:v>1315.110881897886</c:v>
                </c:pt>
                <c:pt idx="275">
                  <c:v>1309.953584321815</c:v>
                </c:pt>
                <c:pt idx="276">
                  <c:v>1309.953584321815</c:v>
                </c:pt>
                <c:pt idx="277">
                  <c:v>1325.425477050026</c:v>
                </c:pt>
                <c:pt idx="278">
                  <c:v>1320.268179473956</c:v>
                </c:pt>
                <c:pt idx="279">
                  <c:v>1325.425477050026</c:v>
                </c:pt>
                <c:pt idx="280">
                  <c:v>1335.740072202166</c:v>
                </c:pt>
                <c:pt idx="281">
                  <c:v>1335.740072202166</c:v>
                </c:pt>
                <c:pt idx="282">
                  <c:v>1335.740072202166</c:v>
                </c:pt>
                <c:pt idx="283">
                  <c:v>1346.054667354306</c:v>
                </c:pt>
                <c:pt idx="284">
                  <c:v>1346.054667354306</c:v>
                </c:pt>
                <c:pt idx="285">
                  <c:v>1346.054667354306</c:v>
                </c:pt>
                <c:pt idx="286">
                  <c:v>1346.054667354306</c:v>
                </c:pt>
                <c:pt idx="287">
                  <c:v>1361.526560082517</c:v>
                </c:pt>
                <c:pt idx="288">
                  <c:v>1361.526560082517</c:v>
                </c:pt>
                <c:pt idx="289">
                  <c:v>1356.369262506447</c:v>
                </c:pt>
                <c:pt idx="290">
                  <c:v>1356.369262506447</c:v>
                </c:pt>
                <c:pt idx="291">
                  <c:v>1356.369262506447</c:v>
                </c:pt>
                <c:pt idx="292">
                  <c:v>1376.998452810727</c:v>
                </c:pt>
                <c:pt idx="293">
                  <c:v>1376.998452810727</c:v>
                </c:pt>
                <c:pt idx="294">
                  <c:v>1376.998452810727</c:v>
                </c:pt>
                <c:pt idx="295">
                  <c:v>1387.313047962867</c:v>
                </c:pt>
                <c:pt idx="296">
                  <c:v>1387.313047962867</c:v>
                </c:pt>
                <c:pt idx="297">
                  <c:v>1387.313047962867</c:v>
                </c:pt>
                <c:pt idx="298">
                  <c:v>1387.313047962867</c:v>
                </c:pt>
                <c:pt idx="299">
                  <c:v>1387.313047962867</c:v>
                </c:pt>
                <c:pt idx="300">
                  <c:v>1397.627643115008</c:v>
                </c:pt>
                <c:pt idx="301">
                  <c:v>1397.627643115008</c:v>
                </c:pt>
                <c:pt idx="302">
                  <c:v>1397.627643115008</c:v>
                </c:pt>
                <c:pt idx="303">
                  <c:v>1397.627643115008</c:v>
                </c:pt>
                <c:pt idx="304">
                  <c:v>1397.627643115008</c:v>
                </c:pt>
                <c:pt idx="305">
                  <c:v>1413.099535843218</c:v>
                </c:pt>
                <c:pt idx="306">
                  <c:v>1407.942238267148</c:v>
                </c:pt>
                <c:pt idx="307">
                  <c:v>1407.942238267148</c:v>
                </c:pt>
                <c:pt idx="308">
                  <c:v>1407.942238267148</c:v>
                </c:pt>
                <c:pt idx="309">
                  <c:v>1418.256833419288</c:v>
                </c:pt>
                <c:pt idx="310">
                  <c:v>1418.256833419288</c:v>
                </c:pt>
                <c:pt idx="311">
                  <c:v>1423.414130995358</c:v>
                </c:pt>
                <c:pt idx="312">
                  <c:v>1418.256833419288</c:v>
                </c:pt>
                <c:pt idx="313">
                  <c:v>1418.256833419288</c:v>
                </c:pt>
                <c:pt idx="314">
                  <c:v>1423.414130995358</c:v>
                </c:pt>
                <c:pt idx="315">
                  <c:v>1433.7287261475</c:v>
                </c:pt>
                <c:pt idx="316">
                  <c:v>1433.7287261475</c:v>
                </c:pt>
                <c:pt idx="317">
                  <c:v>1433.7287261475</c:v>
                </c:pt>
                <c:pt idx="318">
                  <c:v>1438.88602372357</c:v>
                </c:pt>
                <c:pt idx="319">
                  <c:v>1438.88602372357</c:v>
                </c:pt>
                <c:pt idx="320">
                  <c:v>1428.571428571428</c:v>
                </c:pt>
                <c:pt idx="321">
                  <c:v>1438.88602372357</c:v>
                </c:pt>
                <c:pt idx="322">
                  <c:v>1449.20061887571</c:v>
                </c:pt>
                <c:pt idx="323">
                  <c:v>1449.20061887571</c:v>
                </c:pt>
                <c:pt idx="324">
                  <c:v>1444.043321299639</c:v>
                </c:pt>
                <c:pt idx="325">
                  <c:v>1449.20061887571</c:v>
                </c:pt>
                <c:pt idx="326">
                  <c:v>1444.043321299639</c:v>
                </c:pt>
                <c:pt idx="327">
                  <c:v>1449.20061887571</c:v>
                </c:pt>
                <c:pt idx="328">
                  <c:v>1444.043321299639</c:v>
                </c:pt>
                <c:pt idx="329">
                  <c:v>1459.515214027849</c:v>
                </c:pt>
                <c:pt idx="330">
                  <c:v>1459.515214027849</c:v>
                </c:pt>
                <c:pt idx="331">
                  <c:v>1459.515214027849</c:v>
                </c:pt>
                <c:pt idx="332">
                  <c:v>1454.35791645178</c:v>
                </c:pt>
                <c:pt idx="333">
                  <c:v>1459.515214027849</c:v>
                </c:pt>
                <c:pt idx="334">
                  <c:v>1454.35791645178</c:v>
                </c:pt>
                <c:pt idx="335">
                  <c:v>1459.515214027849</c:v>
                </c:pt>
                <c:pt idx="336">
                  <c:v>1469.82980917999</c:v>
                </c:pt>
                <c:pt idx="337">
                  <c:v>1469.82980917999</c:v>
                </c:pt>
                <c:pt idx="338">
                  <c:v>1469.82980917999</c:v>
                </c:pt>
                <c:pt idx="339">
                  <c:v>1469.82980917999</c:v>
                </c:pt>
                <c:pt idx="340">
                  <c:v>1474.98710675606</c:v>
                </c:pt>
                <c:pt idx="341">
                  <c:v>1469.82980917999</c:v>
                </c:pt>
                <c:pt idx="342">
                  <c:v>1469.82980917999</c:v>
                </c:pt>
                <c:pt idx="343">
                  <c:v>1469.82980917999</c:v>
                </c:pt>
                <c:pt idx="344">
                  <c:v>1474.98710675606</c:v>
                </c:pt>
                <c:pt idx="345">
                  <c:v>1469.82980917999</c:v>
                </c:pt>
                <c:pt idx="346">
                  <c:v>1485.3017019082</c:v>
                </c:pt>
                <c:pt idx="347">
                  <c:v>1485.3017019082</c:v>
                </c:pt>
                <c:pt idx="348">
                  <c:v>1485.3017019082</c:v>
                </c:pt>
                <c:pt idx="349">
                  <c:v>1485.3017019082</c:v>
                </c:pt>
                <c:pt idx="350">
                  <c:v>1485.3017019082</c:v>
                </c:pt>
                <c:pt idx="351">
                  <c:v>1480.14440433213</c:v>
                </c:pt>
                <c:pt idx="352">
                  <c:v>1485.3017019082</c:v>
                </c:pt>
                <c:pt idx="353">
                  <c:v>1490.45899948427</c:v>
                </c:pt>
                <c:pt idx="354">
                  <c:v>1485.3017019082</c:v>
                </c:pt>
                <c:pt idx="355">
                  <c:v>1485.3017019082</c:v>
                </c:pt>
                <c:pt idx="356">
                  <c:v>1495.61629706034</c:v>
                </c:pt>
                <c:pt idx="357">
                  <c:v>1500.773594636411</c:v>
                </c:pt>
                <c:pt idx="358">
                  <c:v>1495.61629706034</c:v>
                </c:pt>
                <c:pt idx="359">
                  <c:v>1500.773594636411</c:v>
                </c:pt>
                <c:pt idx="360">
                  <c:v>1495.61629706034</c:v>
                </c:pt>
                <c:pt idx="361">
                  <c:v>1495.61629706034</c:v>
                </c:pt>
                <c:pt idx="362">
                  <c:v>1500.773594636411</c:v>
                </c:pt>
                <c:pt idx="363">
                  <c:v>1495.61629706034</c:v>
                </c:pt>
                <c:pt idx="364">
                  <c:v>1500.773594636411</c:v>
                </c:pt>
                <c:pt idx="365">
                  <c:v>1500.773594636411</c:v>
                </c:pt>
                <c:pt idx="366">
                  <c:v>1500.773594636411</c:v>
                </c:pt>
                <c:pt idx="367">
                  <c:v>1495.61629706034</c:v>
                </c:pt>
                <c:pt idx="368">
                  <c:v>1500.773594636411</c:v>
                </c:pt>
                <c:pt idx="369">
                  <c:v>1495.61629706034</c:v>
                </c:pt>
                <c:pt idx="370">
                  <c:v>1505.930892212481</c:v>
                </c:pt>
                <c:pt idx="371">
                  <c:v>1511.088189788551</c:v>
                </c:pt>
                <c:pt idx="372">
                  <c:v>1511.088189788551</c:v>
                </c:pt>
                <c:pt idx="373">
                  <c:v>1511.088189788551</c:v>
                </c:pt>
                <c:pt idx="374">
                  <c:v>1505.930892212481</c:v>
                </c:pt>
                <c:pt idx="375">
                  <c:v>1511.088189788551</c:v>
                </c:pt>
                <c:pt idx="376">
                  <c:v>1511.088189788551</c:v>
                </c:pt>
                <c:pt idx="377">
                  <c:v>1511.088189788551</c:v>
                </c:pt>
                <c:pt idx="378">
                  <c:v>1511.088189788551</c:v>
                </c:pt>
                <c:pt idx="379">
                  <c:v>1505.930892212481</c:v>
                </c:pt>
                <c:pt idx="380">
                  <c:v>1511.088189788551</c:v>
                </c:pt>
                <c:pt idx="381">
                  <c:v>1511.088189788551</c:v>
                </c:pt>
                <c:pt idx="382">
                  <c:v>1511.088189788551</c:v>
                </c:pt>
                <c:pt idx="383">
                  <c:v>1511.088189788551</c:v>
                </c:pt>
                <c:pt idx="384">
                  <c:v>1511.088189788551</c:v>
                </c:pt>
                <c:pt idx="385">
                  <c:v>1511.088189788551</c:v>
                </c:pt>
                <c:pt idx="386">
                  <c:v>1505.930892212481</c:v>
                </c:pt>
                <c:pt idx="387">
                  <c:v>1505.930892212481</c:v>
                </c:pt>
                <c:pt idx="388">
                  <c:v>1511.088189788551</c:v>
                </c:pt>
                <c:pt idx="389">
                  <c:v>1511.088189788551</c:v>
                </c:pt>
                <c:pt idx="390">
                  <c:v>1521.402784940691</c:v>
                </c:pt>
                <c:pt idx="391">
                  <c:v>1521.402784940691</c:v>
                </c:pt>
                <c:pt idx="392">
                  <c:v>1521.402784940691</c:v>
                </c:pt>
                <c:pt idx="393">
                  <c:v>1526.560082516761</c:v>
                </c:pt>
                <c:pt idx="394">
                  <c:v>1526.560082516761</c:v>
                </c:pt>
                <c:pt idx="395">
                  <c:v>1521.402784940691</c:v>
                </c:pt>
                <c:pt idx="396">
                  <c:v>1521.402784940691</c:v>
                </c:pt>
                <c:pt idx="397">
                  <c:v>1521.402784940691</c:v>
                </c:pt>
                <c:pt idx="398">
                  <c:v>1521.402784940691</c:v>
                </c:pt>
                <c:pt idx="399">
                  <c:v>1521.402784940691</c:v>
                </c:pt>
                <c:pt idx="400">
                  <c:v>1521.402784940691</c:v>
                </c:pt>
                <c:pt idx="401">
                  <c:v>1521.402784940691</c:v>
                </c:pt>
                <c:pt idx="402">
                  <c:v>1521.402784940691</c:v>
                </c:pt>
                <c:pt idx="403">
                  <c:v>1521.402784940691</c:v>
                </c:pt>
                <c:pt idx="404">
                  <c:v>1521.402784940691</c:v>
                </c:pt>
                <c:pt idx="405">
                  <c:v>1516.245487364621</c:v>
                </c:pt>
                <c:pt idx="406">
                  <c:v>1521.402784940691</c:v>
                </c:pt>
                <c:pt idx="407">
                  <c:v>1521.402784940691</c:v>
                </c:pt>
                <c:pt idx="408">
                  <c:v>1521.402784940691</c:v>
                </c:pt>
                <c:pt idx="409">
                  <c:v>1521.402784940691</c:v>
                </c:pt>
                <c:pt idx="410">
                  <c:v>1521.402784940691</c:v>
                </c:pt>
                <c:pt idx="411">
                  <c:v>1521.402784940691</c:v>
                </c:pt>
                <c:pt idx="412">
                  <c:v>1521.402784940691</c:v>
                </c:pt>
                <c:pt idx="413">
                  <c:v>1521.402784940691</c:v>
                </c:pt>
                <c:pt idx="414">
                  <c:v>1521.402784940691</c:v>
                </c:pt>
                <c:pt idx="415">
                  <c:v>1521.402784940691</c:v>
                </c:pt>
                <c:pt idx="416">
                  <c:v>1531.717380092831</c:v>
                </c:pt>
                <c:pt idx="417">
                  <c:v>1536.874677668902</c:v>
                </c:pt>
                <c:pt idx="418">
                  <c:v>1531.717380092831</c:v>
                </c:pt>
                <c:pt idx="419">
                  <c:v>1531.717380092831</c:v>
                </c:pt>
                <c:pt idx="420">
                  <c:v>1531.717380092831</c:v>
                </c:pt>
                <c:pt idx="421">
                  <c:v>1531.717380092831</c:v>
                </c:pt>
                <c:pt idx="422">
                  <c:v>1536.874677668902</c:v>
                </c:pt>
                <c:pt idx="423">
                  <c:v>1531.717380092831</c:v>
                </c:pt>
                <c:pt idx="424">
                  <c:v>1536.874677668902</c:v>
                </c:pt>
                <c:pt idx="425">
                  <c:v>1531.717380092831</c:v>
                </c:pt>
                <c:pt idx="426">
                  <c:v>1531.717380092831</c:v>
                </c:pt>
                <c:pt idx="427">
                  <c:v>1531.717380092831</c:v>
                </c:pt>
                <c:pt idx="428">
                  <c:v>1536.874677668902</c:v>
                </c:pt>
                <c:pt idx="429">
                  <c:v>1536.874677668902</c:v>
                </c:pt>
                <c:pt idx="430">
                  <c:v>1536.874677668902</c:v>
                </c:pt>
                <c:pt idx="431">
                  <c:v>1536.874677668902</c:v>
                </c:pt>
                <c:pt idx="432">
                  <c:v>1531.717380092831</c:v>
                </c:pt>
                <c:pt idx="433">
                  <c:v>1536.874677668902</c:v>
                </c:pt>
                <c:pt idx="434">
                  <c:v>1531.717380092831</c:v>
                </c:pt>
                <c:pt idx="435">
                  <c:v>1536.874677668902</c:v>
                </c:pt>
                <c:pt idx="436">
                  <c:v>1536.874677668902</c:v>
                </c:pt>
                <c:pt idx="437">
                  <c:v>1536.874677668902</c:v>
                </c:pt>
                <c:pt idx="438">
                  <c:v>1531.717380092831</c:v>
                </c:pt>
                <c:pt idx="439">
                  <c:v>1536.874677668902</c:v>
                </c:pt>
                <c:pt idx="440">
                  <c:v>1531.717380092831</c:v>
                </c:pt>
                <c:pt idx="441">
                  <c:v>1536.874677668902</c:v>
                </c:pt>
                <c:pt idx="442">
                  <c:v>1531.717380092831</c:v>
                </c:pt>
                <c:pt idx="443">
                  <c:v>1536.874677668902</c:v>
                </c:pt>
                <c:pt idx="444">
                  <c:v>1536.874677668902</c:v>
                </c:pt>
                <c:pt idx="445">
                  <c:v>1531.717380092831</c:v>
                </c:pt>
                <c:pt idx="446">
                  <c:v>1531.717380092831</c:v>
                </c:pt>
                <c:pt idx="447">
                  <c:v>1531.717380092831</c:v>
                </c:pt>
                <c:pt idx="448">
                  <c:v>1536.874677668902</c:v>
                </c:pt>
                <c:pt idx="449">
                  <c:v>1531.717380092831</c:v>
                </c:pt>
                <c:pt idx="450">
                  <c:v>1536.874677668902</c:v>
                </c:pt>
                <c:pt idx="451">
                  <c:v>1536.874677668902</c:v>
                </c:pt>
                <c:pt idx="452">
                  <c:v>1536.874677668902</c:v>
                </c:pt>
                <c:pt idx="453">
                  <c:v>1536.874677668902</c:v>
                </c:pt>
                <c:pt idx="454">
                  <c:v>1536.874677668902</c:v>
                </c:pt>
                <c:pt idx="455">
                  <c:v>1536.874677668902</c:v>
                </c:pt>
                <c:pt idx="456">
                  <c:v>1536.874677668902</c:v>
                </c:pt>
                <c:pt idx="457">
                  <c:v>1536.874677668902</c:v>
                </c:pt>
                <c:pt idx="458">
                  <c:v>1536.874677668902</c:v>
                </c:pt>
                <c:pt idx="459">
                  <c:v>1531.717380092831</c:v>
                </c:pt>
                <c:pt idx="460">
                  <c:v>1536.874677668902</c:v>
                </c:pt>
                <c:pt idx="461">
                  <c:v>1531.717380092831</c:v>
                </c:pt>
                <c:pt idx="462">
                  <c:v>1531.717380092831</c:v>
                </c:pt>
                <c:pt idx="463">
                  <c:v>1531.717380092831</c:v>
                </c:pt>
                <c:pt idx="464">
                  <c:v>1536.874677668902</c:v>
                </c:pt>
                <c:pt idx="465">
                  <c:v>1536.874677668902</c:v>
                </c:pt>
                <c:pt idx="466">
                  <c:v>1536.874677668902</c:v>
                </c:pt>
                <c:pt idx="467">
                  <c:v>1531.717380092831</c:v>
                </c:pt>
                <c:pt idx="468">
                  <c:v>1531.717380092831</c:v>
                </c:pt>
                <c:pt idx="469">
                  <c:v>1531.717380092831</c:v>
                </c:pt>
                <c:pt idx="470">
                  <c:v>1536.874677668902</c:v>
                </c:pt>
                <c:pt idx="471">
                  <c:v>1531.717380092831</c:v>
                </c:pt>
                <c:pt idx="472">
                  <c:v>1531.717380092831</c:v>
                </c:pt>
                <c:pt idx="473">
                  <c:v>1531.717380092831</c:v>
                </c:pt>
                <c:pt idx="474">
                  <c:v>1536.874677668902</c:v>
                </c:pt>
                <c:pt idx="475">
                  <c:v>1531.717380092831</c:v>
                </c:pt>
                <c:pt idx="476">
                  <c:v>1536.874677668902</c:v>
                </c:pt>
                <c:pt idx="477">
                  <c:v>1542.031975244972</c:v>
                </c:pt>
                <c:pt idx="478">
                  <c:v>1536.874677668902</c:v>
                </c:pt>
                <c:pt idx="479">
                  <c:v>1536.874677668902</c:v>
                </c:pt>
                <c:pt idx="480">
                  <c:v>1536.874677668902</c:v>
                </c:pt>
                <c:pt idx="481">
                  <c:v>1531.717380092831</c:v>
                </c:pt>
                <c:pt idx="482">
                  <c:v>1531.717380092831</c:v>
                </c:pt>
                <c:pt idx="483">
                  <c:v>1536.874677668902</c:v>
                </c:pt>
                <c:pt idx="484">
                  <c:v>1531.717380092831</c:v>
                </c:pt>
                <c:pt idx="485">
                  <c:v>1536.874677668902</c:v>
                </c:pt>
                <c:pt idx="486">
                  <c:v>1531.717380092831</c:v>
                </c:pt>
                <c:pt idx="487">
                  <c:v>1536.874677668902</c:v>
                </c:pt>
                <c:pt idx="488">
                  <c:v>1531.717380092831</c:v>
                </c:pt>
                <c:pt idx="489">
                  <c:v>1536.874677668902</c:v>
                </c:pt>
                <c:pt idx="490">
                  <c:v>1531.717380092831</c:v>
                </c:pt>
                <c:pt idx="491">
                  <c:v>1536.874677668902</c:v>
                </c:pt>
              </c:numCache>
            </c:numRef>
          </c:yVal>
          <c:smooth val="1"/>
        </c:ser>
        <c:ser>
          <c:idx val="9"/>
          <c:order val="9"/>
          <c:tx>
            <c:strRef>
              <c:f>'12_11_2'!$T$2</c:f>
              <c:strCache>
                <c:ptCount val="1"/>
                <c:pt idx="0">
                  <c:v>Barre</c:v>
                </c:pt>
              </c:strCache>
            </c:strRef>
          </c:tx>
          <c:spPr>
            <a:ln w="25400">
              <a:solidFill>
                <a:srgbClr val="808080"/>
              </a:solidFill>
              <a:prstDash val="solid"/>
            </a:ln>
          </c:spPr>
          <c:marker>
            <c:symbol val="none"/>
          </c:marker>
          <c:xVal>
            <c:numRef>
              <c:f>'12_11_2'!$E$23:$E$1568</c:f>
              <c:numCache>
                <c:formatCode>General</c:formatCode>
                <c:ptCount val="1546"/>
                <c:pt idx="0">
                  <c:v>0.001</c:v>
                </c:pt>
                <c:pt idx="1">
                  <c:v>0.002</c:v>
                </c:pt>
                <c:pt idx="2">
                  <c:v>0.0</c:v>
                </c:pt>
                <c:pt idx="3">
                  <c:v>0.001</c:v>
                </c:pt>
                <c:pt idx="4">
                  <c:v>0.0</c:v>
                </c:pt>
                <c:pt idx="5">
                  <c:v>0.0</c:v>
                </c:pt>
                <c:pt idx="6">
                  <c:v>0.001</c:v>
                </c:pt>
                <c:pt idx="7">
                  <c:v>0.0</c:v>
                </c:pt>
                <c:pt idx="8">
                  <c:v>0.001</c:v>
                </c:pt>
                <c:pt idx="9">
                  <c:v>0.002</c:v>
                </c:pt>
                <c:pt idx="10">
                  <c:v>0.001</c:v>
                </c:pt>
                <c:pt idx="11">
                  <c:v>0.001</c:v>
                </c:pt>
                <c:pt idx="12">
                  <c:v>0.002</c:v>
                </c:pt>
                <c:pt idx="13">
                  <c:v>0.001</c:v>
                </c:pt>
                <c:pt idx="14">
                  <c:v>0.001</c:v>
                </c:pt>
                <c:pt idx="15">
                  <c:v>0.002</c:v>
                </c:pt>
                <c:pt idx="16">
                  <c:v>0.002</c:v>
                </c:pt>
                <c:pt idx="17">
                  <c:v>0.002</c:v>
                </c:pt>
                <c:pt idx="18">
                  <c:v>0.001</c:v>
                </c:pt>
                <c:pt idx="19">
                  <c:v>0.001</c:v>
                </c:pt>
                <c:pt idx="20">
                  <c:v>0.002</c:v>
                </c:pt>
                <c:pt idx="21">
                  <c:v>0.001</c:v>
                </c:pt>
                <c:pt idx="22">
                  <c:v>0.001</c:v>
                </c:pt>
                <c:pt idx="23">
                  <c:v>0.002</c:v>
                </c:pt>
                <c:pt idx="24">
                  <c:v>0.001</c:v>
                </c:pt>
                <c:pt idx="25">
                  <c:v>0.002</c:v>
                </c:pt>
                <c:pt idx="26">
                  <c:v>0.001</c:v>
                </c:pt>
                <c:pt idx="27">
                  <c:v>0.001</c:v>
                </c:pt>
                <c:pt idx="28">
                  <c:v>0.001</c:v>
                </c:pt>
                <c:pt idx="29">
                  <c:v>0.001</c:v>
                </c:pt>
                <c:pt idx="30">
                  <c:v>0.002</c:v>
                </c:pt>
                <c:pt idx="31">
                  <c:v>0.001</c:v>
                </c:pt>
                <c:pt idx="32">
                  <c:v>0.002</c:v>
                </c:pt>
                <c:pt idx="33">
                  <c:v>0.001</c:v>
                </c:pt>
                <c:pt idx="34">
                  <c:v>0.002</c:v>
                </c:pt>
                <c:pt idx="35">
                  <c:v>0.002</c:v>
                </c:pt>
                <c:pt idx="36">
                  <c:v>0.001</c:v>
                </c:pt>
                <c:pt idx="37">
                  <c:v>0.001</c:v>
                </c:pt>
                <c:pt idx="38">
                  <c:v>0.001</c:v>
                </c:pt>
                <c:pt idx="39">
                  <c:v>0.002</c:v>
                </c:pt>
                <c:pt idx="40">
                  <c:v>0.001</c:v>
                </c:pt>
                <c:pt idx="41">
                  <c:v>0.001</c:v>
                </c:pt>
                <c:pt idx="42">
                  <c:v>0.001</c:v>
                </c:pt>
                <c:pt idx="43">
                  <c:v>0.001</c:v>
                </c:pt>
                <c:pt idx="44">
                  <c:v>0.001</c:v>
                </c:pt>
                <c:pt idx="45">
                  <c:v>0.001</c:v>
                </c:pt>
                <c:pt idx="46">
                  <c:v>0.001</c:v>
                </c:pt>
                <c:pt idx="47">
                  <c:v>0.002</c:v>
                </c:pt>
                <c:pt idx="48">
                  <c:v>0.002</c:v>
                </c:pt>
                <c:pt idx="49">
                  <c:v>0.003</c:v>
                </c:pt>
                <c:pt idx="50">
                  <c:v>0.003</c:v>
                </c:pt>
                <c:pt idx="51">
                  <c:v>0.003</c:v>
                </c:pt>
                <c:pt idx="52">
                  <c:v>0.004</c:v>
                </c:pt>
                <c:pt idx="53">
                  <c:v>0.003</c:v>
                </c:pt>
                <c:pt idx="54">
                  <c:v>0.003</c:v>
                </c:pt>
                <c:pt idx="55">
                  <c:v>0.003</c:v>
                </c:pt>
                <c:pt idx="56">
                  <c:v>0.002</c:v>
                </c:pt>
                <c:pt idx="57">
                  <c:v>0.002</c:v>
                </c:pt>
                <c:pt idx="58">
                  <c:v>0.004</c:v>
                </c:pt>
                <c:pt idx="59">
                  <c:v>0.003</c:v>
                </c:pt>
                <c:pt idx="60">
                  <c:v>0.002</c:v>
                </c:pt>
                <c:pt idx="61">
                  <c:v>0.001</c:v>
                </c:pt>
                <c:pt idx="62">
                  <c:v>0.002</c:v>
                </c:pt>
                <c:pt idx="63">
                  <c:v>0.002</c:v>
                </c:pt>
                <c:pt idx="64">
                  <c:v>0.002</c:v>
                </c:pt>
                <c:pt idx="65">
                  <c:v>0.002</c:v>
                </c:pt>
                <c:pt idx="66">
                  <c:v>0.002</c:v>
                </c:pt>
                <c:pt idx="67">
                  <c:v>0.003</c:v>
                </c:pt>
                <c:pt idx="68">
                  <c:v>0.003</c:v>
                </c:pt>
                <c:pt idx="69">
                  <c:v>0.003</c:v>
                </c:pt>
                <c:pt idx="70">
                  <c:v>0.003</c:v>
                </c:pt>
                <c:pt idx="71">
                  <c:v>0.004</c:v>
                </c:pt>
                <c:pt idx="72">
                  <c:v>0.004</c:v>
                </c:pt>
                <c:pt idx="73">
                  <c:v>0.007</c:v>
                </c:pt>
                <c:pt idx="74">
                  <c:v>0.007</c:v>
                </c:pt>
                <c:pt idx="75">
                  <c:v>0.007</c:v>
                </c:pt>
                <c:pt idx="76">
                  <c:v>0.009</c:v>
                </c:pt>
                <c:pt idx="77">
                  <c:v>0.009</c:v>
                </c:pt>
                <c:pt idx="78">
                  <c:v>0.01</c:v>
                </c:pt>
                <c:pt idx="79">
                  <c:v>0.011</c:v>
                </c:pt>
                <c:pt idx="80">
                  <c:v>0.011</c:v>
                </c:pt>
                <c:pt idx="81">
                  <c:v>0.011</c:v>
                </c:pt>
                <c:pt idx="82">
                  <c:v>0.012</c:v>
                </c:pt>
                <c:pt idx="83">
                  <c:v>0.015</c:v>
                </c:pt>
                <c:pt idx="84">
                  <c:v>0.017</c:v>
                </c:pt>
                <c:pt idx="85">
                  <c:v>0.021</c:v>
                </c:pt>
                <c:pt idx="86">
                  <c:v>0.023</c:v>
                </c:pt>
                <c:pt idx="87">
                  <c:v>0.027</c:v>
                </c:pt>
                <c:pt idx="88">
                  <c:v>0.032</c:v>
                </c:pt>
                <c:pt idx="89">
                  <c:v>0.036</c:v>
                </c:pt>
                <c:pt idx="90">
                  <c:v>0.039</c:v>
                </c:pt>
                <c:pt idx="91">
                  <c:v>0.042</c:v>
                </c:pt>
                <c:pt idx="92">
                  <c:v>0.048</c:v>
                </c:pt>
                <c:pt idx="93">
                  <c:v>0.052</c:v>
                </c:pt>
                <c:pt idx="94">
                  <c:v>0.056</c:v>
                </c:pt>
                <c:pt idx="95">
                  <c:v>0.061</c:v>
                </c:pt>
                <c:pt idx="96">
                  <c:v>0.064</c:v>
                </c:pt>
                <c:pt idx="97">
                  <c:v>0.067</c:v>
                </c:pt>
                <c:pt idx="98">
                  <c:v>0.071</c:v>
                </c:pt>
                <c:pt idx="99">
                  <c:v>0.076</c:v>
                </c:pt>
                <c:pt idx="100">
                  <c:v>0.079</c:v>
                </c:pt>
                <c:pt idx="101">
                  <c:v>0.082</c:v>
                </c:pt>
                <c:pt idx="102">
                  <c:v>0.084</c:v>
                </c:pt>
                <c:pt idx="103">
                  <c:v>0.084</c:v>
                </c:pt>
                <c:pt idx="104">
                  <c:v>0.086</c:v>
                </c:pt>
                <c:pt idx="105">
                  <c:v>0.086</c:v>
                </c:pt>
                <c:pt idx="106">
                  <c:v>0.087</c:v>
                </c:pt>
                <c:pt idx="107">
                  <c:v>0.09</c:v>
                </c:pt>
                <c:pt idx="108">
                  <c:v>0.092</c:v>
                </c:pt>
                <c:pt idx="109">
                  <c:v>0.095</c:v>
                </c:pt>
                <c:pt idx="110">
                  <c:v>0.098</c:v>
                </c:pt>
                <c:pt idx="111">
                  <c:v>0.1</c:v>
                </c:pt>
                <c:pt idx="112">
                  <c:v>0.105</c:v>
                </c:pt>
                <c:pt idx="113">
                  <c:v>0.108</c:v>
                </c:pt>
                <c:pt idx="114">
                  <c:v>0.112</c:v>
                </c:pt>
                <c:pt idx="115">
                  <c:v>0.114</c:v>
                </c:pt>
                <c:pt idx="116">
                  <c:v>0.115</c:v>
                </c:pt>
                <c:pt idx="117">
                  <c:v>0.119</c:v>
                </c:pt>
                <c:pt idx="118">
                  <c:v>0.12</c:v>
                </c:pt>
                <c:pt idx="119">
                  <c:v>0.121</c:v>
                </c:pt>
                <c:pt idx="120">
                  <c:v>0.122</c:v>
                </c:pt>
                <c:pt idx="121">
                  <c:v>0.123</c:v>
                </c:pt>
                <c:pt idx="122">
                  <c:v>0.125</c:v>
                </c:pt>
                <c:pt idx="123">
                  <c:v>0.125</c:v>
                </c:pt>
                <c:pt idx="124">
                  <c:v>0.127</c:v>
                </c:pt>
                <c:pt idx="125">
                  <c:v>0.128</c:v>
                </c:pt>
                <c:pt idx="126">
                  <c:v>0.128</c:v>
                </c:pt>
                <c:pt idx="127">
                  <c:v>0.128</c:v>
                </c:pt>
                <c:pt idx="128">
                  <c:v>0.128</c:v>
                </c:pt>
                <c:pt idx="129">
                  <c:v>0.131</c:v>
                </c:pt>
                <c:pt idx="130">
                  <c:v>0.132</c:v>
                </c:pt>
                <c:pt idx="131">
                  <c:v>0.132</c:v>
                </c:pt>
                <c:pt idx="132">
                  <c:v>0.132</c:v>
                </c:pt>
                <c:pt idx="133">
                  <c:v>0.132</c:v>
                </c:pt>
                <c:pt idx="134">
                  <c:v>0.139</c:v>
                </c:pt>
                <c:pt idx="135">
                  <c:v>0.146</c:v>
                </c:pt>
                <c:pt idx="136">
                  <c:v>0.151</c:v>
                </c:pt>
                <c:pt idx="137">
                  <c:v>0.158</c:v>
                </c:pt>
                <c:pt idx="138">
                  <c:v>0.157</c:v>
                </c:pt>
                <c:pt idx="139">
                  <c:v>0.16</c:v>
                </c:pt>
                <c:pt idx="140">
                  <c:v>0.167</c:v>
                </c:pt>
                <c:pt idx="141">
                  <c:v>0.17</c:v>
                </c:pt>
                <c:pt idx="142">
                  <c:v>0.175</c:v>
                </c:pt>
                <c:pt idx="143">
                  <c:v>0.18</c:v>
                </c:pt>
                <c:pt idx="144">
                  <c:v>0.187</c:v>
                </c:pt>
                <c:pt idx="145">
                  <c:v>0.192</c:v>
                </c:pt>
                <c:pt idx="146">
                  <c:v>0.198</c:v>
                </c:pt>
                <c:pt idx="147">
                  <c:v>0.204</c:v>
                </c:pt>
                <c:pt idx="148">
                  <c:v>0.207</c:v>
                </c:pt>
                <c:pt idx="149">
                  <c:v>0.215</c:v>
                </c:pt>
                <c:pt idx="150">
                  <c:v>0.222</c:v>
                </c:pt>
                <c:pt idx="151">
                  <c:v>0.229</c:v>
                </c:pt>
                <c:pt idx="152">
                  <c:v>0.234</c:v>
                </c:pt>
                <c:pt idx="153">
                  <c:v>0.24</c:v>
                </c:pt>
                <c:pt idx="154">
                  <c:v>0.247</c:v>
                </c:pt>
                <c:pt idx="155">
                  <c:v>0.251</c:v>
                </c:pt>
                <c:pt idx="156">
                  <c:v>0.259</c:v>
                </c:pt>
                <c:pt idx="157">
                  <c:v>0.265</c:v>
                </c:pt>
                <c:pt idx="158">
                  <c:v>0.271</c:v>
                </c:pt>
                <c:pt idx="159">
                  <c:v>0.277</c:v>
                </c:pt>
                <c:pt idx="160">
                  <c:v>0.285</c:v>
                </c:pt>
                <c:pt idx="161">
                  <c:v>0.288</c:v>
                </c:pt>
                <c:pt idx="162">
                  <c:v>0.295</c:v>
                </c:pt>
                <c:pt idx="163">
                  <c:v>0.303</c:v>
                </c:pt>
                <c:pt idx="164">
                  <c:v>0.31</c:v>
                </c:pt>
                <c:pt idx="165">
                  <c:v>0.316</c:v>
                </c:pt>
                <c:pt idx="166">
                  <c:v>0.323</c:v>
                </c:pt>
                <c:pt idx="167">
                  <c:v>0.33</c:v>
                </c:pt>
                <c:pt idx="168">
                  <c:v>0.338</c:v>
                </c:pt>
                <c:pt idx="169">
                  <c:v>0.345</c:v>
                </c:pt>
                <c:pt idx="170">
                  <c:v>0.352</c:v>
                </c:pt>
                <c:pt idx="171">
                  <c:v>0.36</c:v>
                </c:pt>
                <c:pt idx="172">
                  <c:v>0.368</c:v>
                </c:pt>
                <c:pt idx="173">
                  <c:v>0.376</c:v>
                </c:pt>
                <c:pt idx="174">
                  <c:v>0.384</c:v>
                </c:pt>
                <c:pt idx="175">
                  <c:v>0.391</c:v>
                </c:pt>
                <c:pt idx="176">
                  <c:v>0.4</c:v>
                </c:pt>
                <c:pt idx="177">
                  <c:v>0.408</c:v>
                </c:pt>
                <c:pt idx="178">
                  <c:v>0.416</c:v>
                </c:pt>
                <c:pt idx="179">
                  <c:v>0.423</c:v>
                </c:pt>
                <c:pt idx="180">
                  <c:v>0.43</c:v>
                </c:pt>
                <c:pt idx="181">
                  <c:v>0.438</c:v>
                </c:pt>
                <c:pt idx="182">
                  <c:v>0.449</c:v>
                </c:pt>
                <c:pt idx="183">
                  <c:v>0.455</c:v>
                </c:pt>
                <c:pt idx="184">
                  <c:v>0.465</c:v>
                </c:pt>
                <c:pt idx="185">
                  <c:v>0.473</c:v>
                </c:pt>
                <c:pt idx="186">
                  <c:v>0.482</c:v>
                </c:pt>
                <c:pt idx="187">
                  <c:v>0.49</c:v>
                </c:pt>
                <c:pt idx="188">
                  <c:v>0.498</c:v>
                </c:pt>
                <c:pt idx="189">
                  <c:v>0.509</c:v>
                </c:pt>
                <c:pt idx="190">
                  <c:v>0.517</c:v>
                </c:pt>
                <c:pt idx="191">
                  <c:v>0.526</c:v>
                </c:pt>
                <c:pt idx="192">
                  <c:v>0.535</c:v>
                </c:pt>
                <c:pt idx="193">
                  <c:v>0.543</c:v>
                </c:pt>
                <c:pt idx="194">
                  <c:v>0.552</c:v>
                </c:pt>
                <c:pt idx="195">
                  <c:v>0.563</c:v>
                </c:pt>
                <c:pt idx="196">
                  <c:v>0.571</c:v>
                </c:pt>
                <c:pt idx="197">
                  <c:v>0.58</c:v>
                </c:pt>
                <c:pt idx="198">
                  <c:v>0.586</c:v>
                </c:pt>
                <c:pt idx="199">
                  <c:v>0.594</c:v>
                </c:pt>
                <c:pt idx="200">
                  <c:v>0.602</c:v>
                </c:pt>
                <c:pt idx="201">
                  <c:v>0.609</c:v>
                </c:pt>
                <c:pt idx="202">
                  <c:v>0.617</c:v>
                </c:pt>
                <c:pt idx="203">
                  <c:v>0.623</c:v>
                </c:pt>
                <c:pt idx="204">
                  <c:v>0.633</c:v>
                </c:pt>
                <c:pt idx="205">
                  <c:v>0.639</c:v>
                </c:pt>
                <c:pt idx="206">
                  <c:v>0.648</c:v>
                </c:pt>
                <c:pt idx="207">
                  <c:v>0.654</c:v>
                </c:pt>
                <c:pt idx="208">
                  <c:v>0.663</c:v>
                </c:pt>
                <c:pt idx="209">
                  <c:v>0.67</c:v>
                </c:pt>
                <c:pt idx="210">
                  <c:v>0.679</c:v>
                </c:pt>
                <c:pt idx="211">
                  <c:v>0.687</c:v>
                </c:pt>
                <c:pt idx="212">
                  <c:v>0.695</c:v>
                </c:pt>
                <c:pt idx="213">
                  <c:v>0.703</c:v>
                </c:pt>
                <c:pt idx="214">
                  <c:v>0.712</c:v>
                </c:pt>
                <c:pt idx="215">
                  <c:v>0.72</c:v>
                </c:pt>
                <c:pt idx="216">
                  <c:v>0.729</c:v>
                </c:pt>
                <c:pt idx="217">
                  <c:v>0.736</c:v>
                </c:pt>
                <c:pt idx="218">
                  <c:v>0.744</c:v>
                </c:pt>
                <c:pt idx="219">
                  <c:v>0.752</c:v>
                </c:pt>
                <c:pt idx="220">
                  <c:v>0.761</c:v>
                </c:pt>
                <c:pt idx="221">
                  <c:v>0.77</c:v>
                </c:pt>
                <c:pt idx="222">
                  <c:v>0.778</c:v>
                </c:pt>
                <c:pt idx="223">
                  <c:v>0.788</c:v>
                </c:pt>
                <c:pt idx="224">
                  <c:v>0.795</c:v>
                </c:pt>
                <c:pt idx="225">
                  <c:v>0.805</c:v>
                </c:pt>
                <c:pt idx="226">
                  <c:v>0.812</c:v>
                </c:pt>
                <c:pt idx="227">
                  <c:v>0.821</c:v>
                </c:pt>
                <c:pt idx="228">
                  <c:v>0.83</c:v>
                </c:pt>
                <c:pt idx="229">
                  <c:v>0.838</c:v>
                </c:pt>
                <c:pt idx="230">
                  <c:v>0.848</c:v>
                </c:pt>
                <c:pt idx="231">
                  <c:v>0.856</c:v>
                </c:pt>
                <c:pt idx="232">
                  <c:v>0.866</c:v>
                </c:pt>
                <c:pt idx="233">
                  <c:v>0.875</c:v>
                </c:pt>
                <c:pt idx="234">
                  <c:v>0.885</c:v>
                </c:pt>
                <c:pt idx="235">
                  <c:v>0.894</c:v>
                </c:pt>
                <c:pt idx="236">
                  <c:v>0.903</c:v>
                </c:pt>
                <c:pt idx="237">
                  <c:v>0.912</c:v>
                </c:pt>
                <c:pt idx="238">
                  <c:v>0.923</c:v>
                </c:pt>
                <c:pt idx="239">
                  <c:v>0.931</c:v>
                </c:pt>
                <c:pt idx="240">
                  <c:v>0.94</c:v>
                </c:pt>
                <c:pt idx="241">
                  <c:v>0.949</c:v>
                </c:pt>
                <c:pt idx="242">
                  <c:v>0.961</c:v>
                </c:pt>
                <c:pt idx="243">
                  <c:v>0.97</c:v>
                </c:pt>
                <c:pt idx="244">
                  <c:v>0.98</c:v>
                </c:pt>
                <c:pt idx="245">
                  <c:v>0.99</c:v>
                </c:pt>
                <c:pt idx="246">
                  <c:v>0.999</c:v>
                </c:pt>
                <c:pt idx="247">
                  <c:v>1.009</c:v>
                </c:pt>
                <c:pt idx="248">
                  <c:v>1.02</c:v>
                </c:pt>
                <c:pt idx="249">
                  <c:v>1.029</c:v>
                </c:pt>
                <c:pt idx="250">
                  <c:v>1.039</c:v>
                </c:pt>
                <c:pt idx="251">
                  <c:v>1.048</c:v>
                </c:pt>
                <c:pt idx="252">
                  <c:v>1.058</c:v>
                </c:pt>
                <c:pt idx="253">
                  <c:v>1.069</c:v>
                </c:pt>
                <c:pt idx="254">
                  <c:v>1.078</c:v>
                </c:pt>
                <c:pt idx="255">
                  <c:v>1.089</c:v>
                </c:pt>
                <c:pt idx="256">
                  <c:v>1.099</c:v>
                </c:pt>
                <c:pt idx="257">
                  <c:v>1.11</c:v>
                </c:pt>
                <c:pt idx="258">
                  <c:v>1.121</c:v>
                </c:pt>
                <c:pt idx="259">
                  <c:v>1.129</c:v>
                </c:pt>
                <c:pt idx="260">
                  <c:v>1.14</c:v>
                </c:pt>
                <c:pt idx="261">
                  <c:v>1.151</c:v>
                </c:pt>
                <c:pt idx="262">
                  <c:v>1.162</c:v>
                </c:pt>
                <c:pt idx="263">
                  <c:v>1.172</c:v>
                </c:pt>
                <c:pt idx="264">
                  <c:v>1.182</c:v>
                </c:pt>
                <c:pt idx="265">
                  <c:v>1.193</c:v>
                </c:pt>
                <c:pt idx="266">
                  <c:v>1.203</c:v>
                </c:pt>
                <c:pt idx="267">
                  <c:v>1.213</c:v>
                </c:pt>
                <c:pt idx="268">
                  <c:v>1.224</c:v>
                </c:pt>
                <c:pt idx="269">
                  <c:v>1.235</c:v>
                </c:pt>
                <c:pt idx="270">
                  <c:v>1.245</c:v>
                </c:pt>
                <c:pt idx="271">
                  <c:v>1.256</c:v>
                </c:pt>
                <c:pt idx="272">
                  <c:v>1.266</c:v>
                </c:pt>
                <c:pt idx="273">
                  <c:v>1.278</c:v>
                </c:pt>
                <c:pt idx="274">
                  <c:v>1.288</c:v>
                </c:pt>
                <c:pt idx="275">
                  <c:v>1.299</c:v>
                </c:pt>
                <c:pt idx="276">
                  <c:v>1.309</c:v>
                </c:pt>
                <c:pt idx="277">
                  <c:v>1.32</c:v>
                </c:pt>
                <c:pt idx="278">
                  <c:v>1.331</c:v>
                </c:pt>
                <c:pt idx="279">
                  <c:v>1.34</c:v>
                </c:pt>
                <c:pt idx="280">
                  <c:v>1.352</c:v>
                </c:pt>
                <c:pt idx="281">
                  <c:v>1.362</c:v>
                </c:pt>
                <c:pt idx="282">
                  <c:v>1.373</c:v>
                </c:pt>
                <c:pt idx="283">
                  <c:v>1.383</c:v>
                </c:pt>
                <c:pt idx="284">
                  <c:v>1.395</c:v>
                </c:pt>
                <c:pt idx="285">
                  <c:v>1.405</c:v>
                </c:pt>
                <c:pt idx="286">
                  <c:v>1.414</c:v>
                </c:pt>
                <c:pt idx="287">
                  <c:v>1.426</c:v>
                </c:pt>
                <c:pt idx="288">
                  <c:v>1.437</c:v>
                </c:pt>
                <c:pt idx="289">
                  <c:v>1.448</c:v>
                </c:pt>
                <c:pt idx="290">
                  <c:v>1.457</c:v>
                </c:pt>
                <c:pt idx="291">
                  <c:v>1.468</c:v>
                </c:pt>
                <c:pt idx="292">
                  <c:v>1.479</c:v>
                </c:pt>
                <c:pt idx="293">
                  <c:v>1.49</c:v>
                </c:pt>
                <c:pt idx="294">
                  <c:v>1.501</c:v>
                </c:pt>
                <c:pt idx="295">
                  <c:v>1.512</c:v>
                </c:pt>
                <c:pt idx="296">
                  <c:v>1.521</c:v>
                </c:pt>
                <c:pt idx="297">
                  <c:v>1.533</c:v>
                </c:pt>
                <c:pt idx="298">
                  <c:v>1.543</c:v>
                </c:pt>
                <c:pt idx="299">
                  <c:v>1.553</c:v>
                </c:pt>
                <c:pt idx="300">
                  <c:v>1.564</c:v>
                </c:pt>
                <c:pt idx="301">
                  <c:v>1.574</c:v>
                </c:pt>
                <c:pt idx="302">
                  <c:v>1.586</c:v>
                </c:pt>
                <c:pt idx="303">
                  <c:v>1.597</c:v>
                </c:pt>
                <c:pt idx="304">
                  <c:v>1.608</c:v>
                </c:pt>
                <c:pt idx="305">
                  <c:v>1.618</c:v>
                </c:pt>
                <c:pt idx="306">
                  <c:v>1.63</c:v>
                </c:pt>
                <c:pt idx="307">
                  <c:v>1.64</c:v>
                </c:pt>
                <c:pt idx="308">
                  <c:v>1.651</c:v>
                </c:pt>
                <c:pt idx="309">
                  <c:v>1.662</c:v>
                </c:pt>
                <c:pt idx="310">
                  <c:v>1.672</c:v>
                </c:pt>
                <c:pt idx="311">
                  <c:v>1.684</c:v>
                </c:pt>
                <c:pt idx="312">
                  <c:v>1.695</c:v>
                </c:pt>
                <c:pt idx="313">
                  <c:v>1.706</c:v>
                </c:pt>
                <c:pt idx="314">
                  <c:v>1.716</c:v>
                </c:pt>
                <c:pt idx="315">
                  <c:v>1.726</c:v>
                </c:pt>
                <c:pt idx="316">
                  <c:v>1.737</c:v>
                </c:pt>
                <c:pt idx="317">
                  <c:v>1.748</c:v>
                </c:pt>
                <c:pt idx="318">
                  <c:v>1.759</c:v>
                </c:pt>
                <c:pt idx="319">
                  <c:v>1.77</c:v>
                </c:pt>
                <c:pt idx="320">
                  <c:v>1.782</c:v>
                </c:pt>
                <c:pt idx="321">
                  <c:v>1.792</c:v>
                </c:pt>
                <c:pt idx="322">
                  <c:v>1.804</c:v>
                </c:pt>
                <c:pt idx="323">
                  <c:v>1.814</c:v>
                </c:pt>
                <c:pt idx="324">
                  <c:v>1.825</c:v>
                </c:pt>
                <c:pt idx="325">
                  <c:v>1.836</c:v>
                </c:pt>
                <c:pt idx="326">
                  <c:v>1.846</c:v>
                </c:pt>
                <c:pt idx="327">
                  <c:v>1.857</c:v>
                </c:pt>
                <c:pt idx="328">
                  <c:v>1.868</c:v>
                </c:pt>
                <c:pt idx="329">
                  <c:v>1.88</c:v>
                </c:pt>
                <c:pt idx="330">
                  <c:v>1.89</c:v>
                </c:pt>
                <c:pt idx="331">
                  <c:v>1.901</c:v>
                </c:pt>
                <c:pt idx="332">
                  <c:v>1.912</c:v>
                </c:pt>
                <c:pt idx="333">
                  <c:v>1.924</c:v>
                </c:pt>
                <c:pt idx="334">
                  <c:v>1.935</c:v>
                </c:pt>
                <c:pt idx="335">
                  <c:v>1.946</c:v>
                </c:pt>
                <c:pt idx="336">
                  <c:v>1.957</c:v>
                </c:pt>
                <c:pt idx="337">
                  <c:v>1.968</c:v>
                </c:pt>
                <c:pt idx="338">
                  <c:v>1.979</c:v>
                </c:pt>
                <c:pt idx="339">
                  <c:v>1.99</c:v>
                </c:pt>
                <c:pt idx="340">
                  <c:v>2.002</c:v>
                </c:pt>
                <c:pt idx="341">
                  <c:v>2.013</c:v>
                </c:pt>
                <c:pt idx="342">
                  <c:v>2.023</c:v>
                </c:pt>
                <c:pt idx="343">
                  <c:v>2.035</c:v>
                </c:pt>
                <c:pt idx="344">
                  <c:v>2.046</c:v>
                </c:pt>
                <c:pt idx="345">
                  <c:v>2.058</c:v>
                </c:pt>
                <c:pt idx="346">
                  <c:v>2.068</c:v>
                </c:pt>
                <c:pt idx="347">
                  <c:v>2.08</c:v>
                </c:pt>
                <c:pt idx="348">
                  <c:v>2.091</c:v>
                </c:pt>
                <c:pt idx="349">
                  <c:v>2.103</c:v>
                </c:pt>
                <c:pt idx="350">
                  <c:v>2.113</c:v>
                </c:pt>
                <c:pt idx="351">
                  <c:v>2.125</c:v>
                </c:pt>
                <c:pt idx="352">
                  <c:v>2.136</c:v>
                </c:pt>
                <c:pt idx="353">
                  <c:v>2.148</c:v>
                </c:pt>
                <c:pt idx="354">
                  <c:v>2.158</c:v>
                </c:pt>
                <c:pt idx="355">
                  <c:v>2.168</c:v>
                </c:pt>
                <c:pt idx="356">
                  <c:v>2.181</c:v>
                </c:pt>
                <c:pt idx="357">
                  <c:v>2.191</c:v>
                </c:pt>
                <c:pt idx="358">
                  <c:v>2.204</c:v>
                </c:pt>
                <c:pt idx="359">
                  <c:v>2.215</c:v>
                </c:pt>
                <c:pt idx="360">
                  <c:v>2.226</c:v>
                </c:pt>
                <c:pt idx="361">
                  <c:v>2.238</c:v>
                </c:pt>
                <c:pt idx="362">
                  <c:v>2.248</c:v>
                </c:pt>
                <c:pt idx="363">
                  <c:v>2.261</c:v>
                </c:pt>
                <c:pt idx="364">
                  <c:v>2.271</c:v>
                </c:pt>
                <c:pt idx="365">
                  <c:v>2.283</c:v>
                </c:pt>
                <c:pt idx="366">
                  <c:v>2.293</c:v>
                </c:pt>
                <c:pt idx="367">
                  <c:v>2.306</c:v>
                </c:pt>
                <c:pt idx="368">
                  <c:v>2.315999999999999</c:v>
                </c:pt>
                <c:pt idx="369">
                  <c:v>2.328</c:v>
                </c:pt>
                <c:pt idx="370">
                  <c:v>2.34</c:v>
                </c:pt>
                <c:pt idx="371">
                  <c:v>2.350999999999999</c:v>
                </c:pt>
                <c:pt idx="372">
                  <c:v>2.362</c:v>
                </c:pt>
                <c:pt idx="373">
                  <c:v>2.373</c:v>
                </c:pt>
                <c:pt idx="374">
                  <c:v>2.384</c:v>
                </c:pt>
                <c:pt idx="375">
                  <c:v>2.395999999999999</c:v>
                </c:pt>
                <c:pt idx="376">
                  <c:v>2.408</c:v>
                </c:pt>
                <c:pt idx="377">
                  <c:v>2.419</c:v>
                </c:pt>
                <c:pt idx="378">
                  <c:v>2.43</c:v>
                </c:pt>
                <c:pt idx="379">
                  <c:v>2.442</c:v>
                </c:pt>
                <c:pt idx="380">
                  <c:v>2.455</c:v>
                </c:pt>
                <c:pt idx="381">
                  <c:v>2.467</c:v>
                </c:pt>
                <c:pt idx="382">
                  <c:v>2.479</c:v>
                </c:pt>
                <c:pt idx="383">
                  <c:v>2.49</c:v>
                </c:pt>
                <c:pt idx="384">
                  <c:v>2.501</c:v>
                </c:pt>
                <c:pt idx="385">
                  <c:v>2.512</c:v>
                </c:pt>
                <c:pt idx="386">
                  <c:v>2.524</c:v>
                </c:pt>
                <c:pt idx="387">
                  <c:v>2.536</c:v>
                </c:pt>
                <c:pt idx="388">
                  <c:v>2.548</c:v>
                </c:pt>
                <c:pt idx="389">
                  <c:v>2.561</c:v>
                </c:pt>
                <c:pt idx="390">
                  <c:v>2.572</c:v>
                </c:pt>
                <c:pt idx="391">
                  <c:v>2.584</c:v>
                </c:pt>
                <c:pt idx="392">
                  <c:v>2.596</c:v>
                </c:pt>
                <c:pt idx="393">
                  <c:v>2.607</c:v>
                </c:pt>
                <c:pt idx="394">
                  <c:v>2.62</c:v>
                </c:pt>
                <c:pt idx="395">
                  <c:v>2.631</c:v>
                </c:pt>
                <c:pt idx="396">
                  <c:v>2.644</c:v>
                </c:pt>
                <c:pt idx="397">
                  <c:v>2.655</c:v>
                </c:pt>
                <c:pt idx="398">
                  <c:v>2.667</c:v>
                </c:pt>
                <c:pt idx="399">
                  <c:v>2.678</c:v>
                </c:pt>
                <c:pt idx="400">
                  <c:v>2.691</c:v>
                </c:pt>
                <c:pt idx="401">
                  <c:v>2.701</c:v>
                </c:pt>
                <c:pt idx="402">
                  <c:v>2.713</c:v>
                </c:pt>
                <c:pt idx="403">
                  <c:v>2.726</c:v>
                </c:pt>
                <c:pt idx="404">
                  <c:v>2.737</c:v>
                </c:pt>
                <c:pt idx="405">
                  <c:v>2.75</c:v>
                </c:pt>
                <c:pt idx="406">
                  <c:v>2.761</c:v>
                </c:pt>
                <c:pt idx="407">
                  <c:v>2.773</c:v>
                </c:pt>
                <c:pt idx="408">
                  <c:v>2.786</c:v>
                </c:pt>
                <c:pt idx="409">
                  <c:v>2.797</c:v>
                </c:pt>
                <c:pt idx="410">
                  <c:v>2.808</c:v>
                </c:pt>
                <c:pt idx="411">
                  <c:v>2.82</c:v>
                </c:pt>
                <c:pt idx="412">
                  <c:v>2.833</c:v>
                </c:pt>
                <c:pt idx="413">
                  <c:v>2.846</c:v>
                </c:pt>
                <c:pt idx="414">
                  <c:v>2.855999999999999</c:v>
                </c:pt>
                <c:pt idx="415">
                  <c:v>2.869</c:v>
                </c:pt>
                <c:pt idx="416">
                  <c:v>2.881</c:v>
                </c:pt>
                <c:pt idx="417">
                  <c:v>2.893</c:v>
                </c:pt>
                <c:pt idx="418">
                  <c:v>2.906</c:v>
                </c:pt>
                <c:pt idx="419">
                  <c:v>2.917</c:v>
                </c:pt>
                <c:pt idx="420">
                  <c:v>2.93</c:v>
                </c:pt>
                <c:pt idx="421">
                  <c:v>2.941</c:v>
                </c:pt>
                <c:pt idx="422">
                  <c:v>2.955</c:v>
                </c:pt>
                <c:pt idx="423">
                  <c:v>2.969</c:v>
                </c:pt>
                <c:pt idx="424">
                  <c:v>2.98</c:v>
                </c:pt>
                <c:pt idx="425">
                  <c:v>2.993</c:v>
                </c:pt>
                <c:pt idx="426">
                  <c:v>3.005</c:v>
                </c:pt>
                <c:pt idx="427">
                  <c:v>3.018</c:v>
                </c:pt>
                <c:pt idx="428">
                  <c:v>3.03</c:v>
                </c:pt>
                <c:pt idx="429">
                  <c:v>3.042</c:v>
                </c:pt>
                <c:pt idx="430">
                  <c:v>3.056</c:v>
                </c:pt>
                <c:pt idx="431">
                  <c:v>3.067</c:v>
                </c:pt>
                <c:pt idx="432">
                  <c:v>3.08</c:v>
                </c:pt>
                <c:pt idx="433">
                  <c:v>3.093</c:v>
                </c:pt>
                <c:pt idx="434">
                  <c:v>3.104</c:v>
                </c:pt>
                <c:pt idx="435">
                  <c:v>3.118</c:v>
                </c:pt>
                <c:pt idx="436">
                  <c:v>3.13</c:v>
                </c:pt>
                <c:pt idx="437">
                  <c:v>3.143</c:v>
                </c:pt>
                <c:pt idx="438">
                  <c:v>3.156000000000001</c:v>
                </c:pt>
                <c:pt idx="439">
                  <c:v>3.17</c:v>
                </c:pt>
                <c:pt idx="440">
                  <c:v>3.183</c:v>
                </c:pt>
                <c:pt idx="441">
                  <c:v>3.198</c:v>
                </c:pt>
                <c:pt idx="442">
                  <c:v>3.209</c:v>
                </c:pt>
                <c:pt idx="443">
                  <c:v>3.223</c:v>
                </c:pt>
                <c:pt idx="444">
                  <c:v>3.236</c:v>
                </c:pt>
                <c:pt idx="445">
                  <c:v>3.248</c:v>
                </c:pt>
                <c:pt idx="446">
                  <c:v>3.262</c:v>
                </c:pt>
                <c:pt idx="447">
                  <c:v>3.276</c:v>
                </c:pt>
                <c:pt idx="448">
                  <c:v>3.289</c:v>
                </c:pt>
                <c:pt idx="449">
                  <c:v>3.302999999999999</c:v>
                </c:pt>
                <c:pt idx="450">
                  <c:v>3.317000000000001</c:v>
                </c:pt>
                <c:pt idx="451">
                  <c:v>3.33</c:v>
                </c:pt>
                <c:pt idx="452">
                  <c:v>3.342</c:v>
                </c:pt>
                <c:pt idx="453">
                  <c:v>3.355999999999999</c:v>
                </c:pt>
                <c:pt idx="454">
                  <c:v>3.37</c:v>
                </c:pt>
                <c:pt idx="455">
                  <c:v>3.382</c:v>
                </c:pt>
                <c:pt idx="456">
                  <c:v>3.395</c:v>
                </c:pt>
                <c:pt idx="457">
                  <c:v>3.408999999999999</c:v>
                </c:pt>
                <c:pt idx="458">
                  <c:v>3.423</c:v>
                </c:pt>
                <c:pt idx="459">
                  <c:v>3.435</c:v>
                </c:pt>
                <c:pt idx="460">
                  <c:v>3.45</c:v>
                </c:pt>
                <c:pt idx="461">
                  <c:v>3.464</c:v>
                </c:pt>
                <c:pt idx="462">
                  <c:v>3.476999999999999</c:v>
                </c:pt>
                <c:pt idx="463">
                  <c:v>3.491000000000001</c:v>
                </c:pt>
                <c:pt idx="464">
                  <c:v>3.505</c:v>
                </c:pt>
                <c:pt idx="465">
                  <c:v>3.52</c:v>
                </c:pt>
                <c:pt idx="466">
                  <c:v>3.533</c:v>
                </c:pt>
                <c:pt idx="467">
                  <c:v>3.546</c:v>
                </c:pt>
                <c:pt idx="468">
                  <c:v>3.561</c:v>
                </c:pt>
                <c:pt idx="469">
                  <c:v>3.575</c:v>
                </c:pt>
                <c:pt idx="470">
                  <c:v>3.591000000000001</c:v>
                </c:pt>
                <c:pt idx="471">
                  <c:v>3.605</c:v>
                </c:pt>
                <c:pt idx="472">
                  <c:v>3.62</c:v>
                </c:pt>
                <c:pt idx="473">
                  <c:v>3.634</c:v>
                </c:pt>
                <c:pt idx="474">
                  <c:v>3.649</c:v>
                </c:pt>
                <c:pt idx="475">
                  <c:v>3.664</c:v>
                </c:pt>
                <c:pt idx="476">
                  <c:v>3.678</c:v>
                </c:pt>
                <c:pt idx="477">
                  <c:v>3.693</c:v>
                </c:pt>
                <c:pt idx="478">
                  <c:v>3.709</c:v>
                </c:pt>
                <c:pt idx="479">
                  <c:v>3.724</c:v>
                </c:pt>
                <c:pt idx="480">
                  <c:v>3.739</c:v>
                </c:pt>
                <c:pt idx="481">
                  <c:v>3.755</c:v>
                </c:pt>
                <c:pt idx="482">
                  <c:v>3.771</c:v>
                </c:pt>
                <c:pt idx="483">
                  <c:v>3.787</c:v>
                </c:pt>
                <c:pt idx="484">
                  <c:v>3.803</c:v>
                </c:pt>
                <c:pt idx="485">
                  <c:v>3.82</c:v>
                </c:pt>
                <c:pt idx="486">
                  <c:v>3.834999999999999</c:v>
                </c:pt>
                <c:pt idx="487">
                  <c:v>3.850999999999999</c:v>
                </c:pt>
                <c:pt idx="488">
                  <c:v>3.866</c:v>
                </c:pt>
                <c:pt idx="489">
                  <c:v>3.88</c:v>
                </c:pt>
                <c:pt idx="490">
                  <c:v>3.893</c:v>
                </c:pt>
                <c:pt idx="491">
                  <c:v>3.905</c:v>
                </c:pt>
              </c:numCache>
            </c:numRef>
          </c:xVal>
          <c:yVal>
            <c:numRef>
              <c:f>'12_11_2'!$F$23:$F$1568</c:f>
              <c:numCache>
                <c:formatCode>General</c:formatCode>
                <c:ptCount val="154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5.005005005005005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5.005005005005005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5.005005005005005</c:v>
                </c:pt>
                <c:pt idx="28">
                  <c:v>0.0</c:v>
                </c:pt>
                <c:pt idx="29">
                  <c:v>0.0</c:v>
                </c:pt>
                <c:pt idx="30">
                  <c:v>5.005005005005005</c:v>
                </c:pt>
                <c:pt idx="31">
                  <c:v>0.0</c:v>
                </c:pt>
                <c:pt idx="32">
                  <c:v>5.005005005005005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5.005005005005005</c:v>
                </c:pt>
                <c:pt idx="41">
                  <c:v>0.0</c:v>
                </c:pt>
                <c:pt idx="42">
                  <c:v>0.0</c:v>
                </c:pt>
                <c:pt idx="43">
                  <c:v>5.005005005005005</c:v>
                </c:pt>
                <c:pt idx="44">
                  <c:v>5.005005005005005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5.005005005005005</c:v>
                </c:pt>
                <c:pt idx="66">
                  <c:v>0.0</c:v>
                </c:pt>
                <c:pt idx="67">
                  <c:v>5.005005005005005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5.005005005005005</c:v>
                </c:pt>
                <c:pt idx="72">
                  <c:v>0.0</c:v>
                </c:pt>
                <c:pt idx="73">
                  <c:v>0.0</c:v>
                </c:pt>
                <c:pt idx="74">
                  <c:v>5.005005005005005</c:v>
                </c:pt>
                <c:pt idx="75">
                  <c:v>10.01001001001001</c:v>
                </c:pt>
                <c:pt idx="76">
                  <c:v>10.01001001001001</c:v>
                </c:pt>
                <c:pt idx="77">
                  <c:v>10.01001001001001</c:v>
                </c:pt>
                <c:pt idx="78">
                  <c:v>10.01001001001001</c:v>
                </c:pt>
                <c:pt idx="79">
                  <c:v>10.01001001001001</c:v>
                </c:pt>
                <c:pt idx="80">
                  <c:v>25.02502502502502</c:v>
                </c:pt>
                <c:pt idx="81">
                  <c:v>20.02002002002002</c:v>
                </c:pt>
                <c:pt idx="82">
                  <c:v>15.01501501501502</c:v>
                </c:pt>
                <c:pt idx="83">
                  <c:v>30.03003003003003</c:v>
                </c:pt>
                <c:pt idx="84">
                  <c:v>25.02502502502502</c:v>
                </c:pt>
                <c:pt idx="85">
                  <c:v>40.04004004004003</c:v>
                </c:pt>
                <c:pt idx="86">
                  <c:v>35.03503503503503</c:v>
                </c:pt>
                <c:pt idx="87">
                  <c:v>50.05005005005005</c:v>
                </c:pt>
                <c:pt idx="88">
                  <c:v>60.06006006006007</c:v>
                </c:pt>
                <c:pt idx="89">
                  <c:v>60.06006006006007</c:v>
                </c:pt>
                <c:pt idx="90">
                  <c:v>75.07507507507508</c:v>
                </c:pt>
                <c:pt idx="91">
                  <c:v>75.07507507507508</c:v>
                </c:pt>
                <c:pt idx="92">
                  <c:v>90.09009009009008</c:v>
                </c:pt>
                <c:pt idx="93">
                  <c:v>100.1001001001001</c:v>
                </c:pt>
                <c:pt idx="94">
                  <c:v>100.1001001001001</c:v>
                </c:pt>
                <c:pt idx="95">
                  <c:v>110.1101101101101</c:v>
                </c:pt>
                <c:pt idx="96">
                  <c:v>120.1201201201201</c:v>
                </c:pt>
                <c:pt idx="97">
                  <c:v>125.1251251251251</c:v>
                </c:pt>
                <c:pt idx="98">
                  <c:v>140.1401401401401</c:v>
                </c:pt>
                <c:pt idx="99">
                  <c:v>150.1501501501502</c:v>
                </c:pt>
                <c:pt idx="100">
                  <c:v>145.1451451451451</c:v>
                </c:pt>
                <c:pt idx="101">
                  <c:v>160.1601601601602</c:v>
                </c:pt>
                <c:pt idx="102">
                  <c:v>160.1601601601602</c:v>
                </c:pt>
                <c:pt idx="103">
                  <c:v>160.1601601601602</c:v>
                </c:pt>
                <c:pt idx="104">
                  <c:v>160.1601601601602</c:v>
                </c:pt>
                <c:pt idx="105">
                  <c:v>160.1601601601602</c:v>
                </c:pt>
                <c:pt idx="106">
                  <c:v>160.1601601601602</c:v>
                </c:pt>
                <c:pt idx="107">
                  <c:v>160.1601601601602</c:v>
                </c:pt>
                <c:pt idx="108">
                  <c:v>170.1701701701702</c:v>
                </c:pt>
                <c:pt idx="109">
                  <c:v>175.1751751751752</c:v>
                </c:pt>
                <c:pt idx="110">
                  <c:v>180.1801801801802</c:v>
                </c:pt>
                <c:pt idx="111">
                  <c:v>185.1851851851852</c:v>
                </c:pt>
                <c:pt idx="112">
                  <c:v>190.1901901901902</c:v>
                </c:pt>
                <c:pt idx="113">
                  <c:v>200.2002002002002</c:v>
                </c:pt>
                <c:pt idx="114">
                  <c:v>200.2002002002002</c:v>
                </c:pt>
                <c:pt idx="115">
                  <c:v>210.2102102102102</c:v>
                </c:pt>
                <c:pt idx="116">
                  <c:v>210.2102102102102</c:v>
                </c:pt>
                <c:pt idx="117">
                  <c:v>220.2202202202202</c:v>
                </c:pt>
                <c:pt idx="118">
                  <c:v>220.2202202202202</c:v>
                </c:pt>
                <c:pt idx="119">
                  <c:v>225.2252252252252</c:v>
                </c:pt>
                <c:pt idx="120">
                  <c:v>220.2202202202202</c:v>
                </c:pt>
                <c:pt idx="121">
                  <c:v>220.2202202202202</c:v>
                </c:pt>
                <c:pt idx="122">
                  <c:v>230.2302302302302</c:v>
                </c:pt>
                <c:pt idx="123">
                  <c:v>235.2352352352352</c:v>
                </c:pt>
                <c:pt idx="124">
                  <c:v>235.2352352352352</c:v>
                </c:pt>
                <c:pt idx="125">
                  <c:v>235.2352352352352</c:v>
                </c:pt>
                <c:pt idx="126">
                  <c:v>230.2302302302302</c:v>
                </c:pt>
                <c:pt idx="127">
                  <c:v>235.2352352352352</c:v>
                </c:pt>
                <c:pt idx="128">
                  <c:v>235.2352352352352</c:v>
                </c:pt>
                <c:pt idx="129">
                  <c:v>250.2502502502502</c:v>
                </c:pt>
                <c:pt idx="130">
                  <c:v>240.2402402402402</c:v>
                </c:pt>
                <c:pt idx="131">
                  <c:v>250.2502502502502</c:v>
                </c:pt>
                <c:pt idx="132">
                  <c:v>250.2502502502502</c:v>
                </c:pt>
                <c:pt idx="133">
                  <c:v>245.2452452452452</c:v>
                </c:pt>
                <c:pt idx="134">
                  <c:v>255.2552552552552</c:v>
                </c:pt>
                <c:pt idx="135">
                  <c:v>270.2702702702701</c:v>
                </c:pt>
                <c:pt idx="136">
                  <c:v>270.2702702702701</c:v>
                </c:pt>
                <c:pt idx="137">
                  <c:v>280.2802802802802</c:v>
                </c:pt>
                <c:pt idx="138">
                  <c:v>285.2852852852852</c:v>
                </c:pt>
                <c:pt idx="139">
                  <c:v>295.2952952952952</c:v>
                </c:pt>
                <c:pt idx="140">
                  <c:v>300.3003003003003</c:v>
                </c:pt>
                <c:pt idx="141">
                  <c:v>310.3103103103103</c:v>
                </c:pt>
                <c:pt idx="142">
                  <c:v>320.3203203203202</c:v>
                </c:pt>
                <c:pt idx="143">
                  <c:v>330.3303303303303</c:v>
                </c:pt>
                <c:pt idx="144">
                  <c:v>345.3453453453452</c:v>
                </c:pt>
                <c:pt idx="145">
                  <c:v>360.3603603603602</c:v>
                </c:pt>
                <c:pt idx="146">
                  <c:v>370.3703703703703</c:v>
                </c:pt>
                <c:pt idx="147">
                  <c:v>370.3703703703703</c:v>
                </c:pt>
                <c:pt idx="148">
                  <c:v>380.3803803803804</c:v>
                </c:pt>
                <c:pt idx="149">
                  <c:v>390.3903903903904</c:v>
                </c:pt>
                <c:pt idx="150">
                  <c:v>410.4104104104103</c:v>
                </c:pt>
                <c:pt idx="151">
                  <c:v>410.4104104104103</c:v>
                </c:pt>
                <c:pt idx="152">
                  <c:v>430.4304304304304</c:v>
                </c:pt>
                <c:pt idx="153">
                  <c:v>440.4404404404403</c:v>
                </c:pt>
                <c:pt idx="154">
                  <c:v>455.4554554554554</c:v>
                </c:pt>
                <c:pt idx="155">
                  <c:v>455.4554554554554</c:v>
                </c:pt>
                <c:pt idx="156">
                  <c:v>465.4654654654653</c:v>
                </c:pt>
                <c:pt idx="157">
                  <c:v>480.4804804804805</c:v>
                </c:pt>
                <c:pt idx="158">
                  <c:v>490.4904904904903</c:v>
                </c:pt>
                <c:pt idx="159">
                  <c:v>500.5005005005005</c:v>
                </c:pt>
                <c:pt idx="160">
                  <c:v>520.5205205205206</c:v>
                </c:pt>
                <c:pt idx="161">
                  <c:v>530.5305305305305</c:v>
                </c:pt>
                <c:pt idx="162">
                  <c:v>525.5255255255254</c:v>
                </c:pt>
                <c:pt idx="163">
                  <c:v>540.5405405405405</c:v>
                </c:pt>
                <c:pt idx="164">
                  <c:v>565.5655655655654</c:v>
                </c:pt>
                <c:pt idx="165">
                  <c:v>565.5655655655654</c:v>
                </c:pt>
                <c:pt idx="166">
                  <c:v>575.5755755755757</c:v>
                </c:pt>
                <c:pt idx="167">
                  <c:v>590.5905905905905</c:v>
                </c:pt>
                <c:pt idx="168">
                  <c:v>600.6006006006006</c:v>
                </c:pt>
                <c:pt idx="169">
                  <c:v>610.6106106106106</c:v>
                </c:pt>
                <c:pt idx="170">
                  <c:v>625.6256256256255</c:v>
                </c:pt>
                <c:pt idx="171">
                  <c:v>635.6356356356356</c:v>
                </c:pt>
                <c:pt idx="172">
                  <c:v>645.6456456456457</c:v>
                </c:pt>
                <c:pt idx="173">
                  <c:v>665.6656656656654</c:v>
                </c:pt>
                <c:pt idx="174">
                  <c:v>680.6806806806806</c:v>
                </c:pt>
                <c:pt idx="175">
                  <c:v>690.6906906906905</c:v>
                </c:pt>
                <c:pt idx="176">
                  <c:v>695.6956956956957</c:v>
                </c:pt>
                <c:pt idx="177">
                  <c:v>710.7107107107107</c:v>
                </c:pt>
                <c:pt idx="178">
                  <c:v>720.7207207207207</c:v>
                </c:pt>
                <c:pt idx="179">
                  <c:v>745.7457457457457</c:v>
                </c:pt>
                <c:pt idx="180">
                  <c:v>745.7457457457457</c:v>
                </c:pt>
                <c:pt idx="181">
                  <c:v>770.770770770771</c:v>
                </c:pt>
                <c:pt idx="182">
                  <c:v>780.7807807807807</c:v>
                </c:pt>
                <c:pt idx="183">
                  <c:v>800.8008008008006</c:v>
                </c:pt>
                <c:pt idx="184">
                  <c:v>810.8108108108108</c:v>
                </c:pt>
                <c:pt idx="185">
                  <c:v>820.8208208208209</c:v>
                </c:pt>
                <c:pt idx="186">
                  <c:v>835.835835835836</c:v>
                </c:pt>
                <c:pt idx="187">
                  <c:v>850.8508508508509</c:v>
                </c:pt>
                <c:pt idx="188">
                  <c:v>860.8608608608611</c:v>
                </c:pt>
                <c:pt idx="189">
                  <c:v>865.8658658658658</c:v>
                </c:pt>
                <c:pt idx="190">
                  <c:v>885.8858858858861</c:v>
                </c:pt>
                <c:pt idx="191">
                  <c:v>895.8958958958959</c:v>
                </c:pt>
                <c:pt idx="192">
                  <c:v>905.9059059059058</c:v>
                </c:pt>
                <c:pt idx="193">
                  <c:v>920.9209209209209</c:v>
                </c:pt>
                <c:pt idx="194">
                  <c:v>940.9409409409409</c:v>
                </c:pt>
                <c:pt idx="195">
                  <c:v>955.9559559559558</c:v>
                </c:pt>
                <c:pt idx="196">
                  <c:v>970.970970970971</c:v>
                </c:pt>
                <c:pt idx="197">
                  <c:v>980.980980980981</c:v>
                </c:pt>
                <c:pt idx="198">
                  <c:v>980.980980980981</c:v>
                </c:pt>
                <c:pt idx="199">
                  <c:v>990.990990990991</c:v>
                </c:pt>
                <c:pt idx="200">
                  <c:v>1006.006006006006</c:v>
                </c:pt>
                <c:pt idx="201">
                  <c:v>1016.016016016016</c:v>
                </c:pt>
                <c:pt idx="202">
                  <c:v>1016.016016016016</c:v>
                </c:pt>
                <c:pt idx="203">
                  <c:v>1031.031031031031</c:v>
                </c:pt>
                <c:pt idx="204">
                  <c:v>1041.041041041041</c:v>
                </c:pt>
                <c:pt idx="205">
                  <c:v>1056.056056056056</c:v>
                </c:pt>
                <c:pt idx="206">
                  <c:v>1061.061061061061</c:v>
                </c:pt>
                <c:pt idx="207">
                  <c:v>1066.066066066066</c:v>
                </c:pt>
                <c:pt idx="208">
                  <c:v>1081.081081081081</c:v>
                </c:pt>
                <c:pt idx="209">
                  <c:v>1091.091091091091</c:v>
                </c:pt>
                <c:pt idx="210">
                  <c:v>1091.091091091091</c:v>
                </c:pt>
                <c:pt idx="211">
                  <c:v>1106.106106106106</c:v>
                </c:pt>
                <c:pt idx="212">
                  <c:v>1116.116116116116</c:v>
                </c:pt>
                <c:pt idx="213">
                  <c:v>1111.111111111111</c:v>
                </c:pt>
                <c:pt idx="214">
                  <c:v>1131.131131131131</c:v>
                </c:pt>
                <c:pt idx="215">
                  <c:v>1136.136136136136</c:v>
                </c:pt>
                <c:pt idx="216">
                  <c:v>1136.136136136136</c:v>
                </c:pt>
                <c:pt idx="217">
                  <c:v>1151.151151151151</c:v>
                </c:pt>
                <c:pt idx="218">
                  <c:v>1151.151151151151</c:v>
                </c:pt>
                <c:pt idx="219">
                  <c:v>1161.161161161161</c:v>
                </c:pt>
                <c:pt idx="220">
                  <c:v>1166.166166166166</c:v>
                </c:pt>
                <c:pt idx="221">
                  <c:v>1176.176176176176</c:v>
                </c:pt>
                <c:pt idx="222">
                  <c:v>1191.191191191191</c:v>
                </c:pt>
                <c:pt idx="223">
                  <c:v>1191.191191191191</c:v>
                </c:pt>
                <c:pt idx="224">
                  <c:v>1201.201201201201</c:v>
                </c:pt>
                <c:pt idx="225">
                  <c:v>1201.201201201201</c:v>
                </c:pt>
                <c:pt idx="226">
                  <c:v>1211.211211211211</c:v>
                </c:pt>
                <c:pt idx="227">
                  <c:v>1211.211211211211</c:v>
                </c:pt>
                <c:pt idx="228">
                  <c:v>1221.221221221221</c:v>
                </c:pt>
                <c:pt idx="229">
                  <c:v>1221.221221221221</c:v>
                </c:pt>
                <c:pt idx="230">
                  <c:v>1226.226226226226</c:v>
                </c:pt>
                <c:pt idx="231">
                  <c:v>1236.236236236236</c:v>
                </c:pt>
                <c:pt idx="232">
                  <c:v>1231.231231231231</c:v>
                </c:pt>
                <c:pt idx="233">
                  <c:v>1246.246246246246</c:v>
                </c:pt>
                <c:pt idx="234">
                  <c:v>1251.251251251251</c:v>
                </c:pt>
                <c:pt idx="235">
                  <c:v>1251.251251251251</c:v>
                </c:pt>
                <c:pt idx="236">
                  <c:v>1261.261261261261</c:v>
                </c:pt>
                <c:pt idx="237">
                  <c:v>1261.261261261261</c:v>
                </c:pt>
                <c:pt idx="238">
                  <c:v>1271.271271271271</c:v>
                </c:pt>
                <c:pt idx="239">
                  <c:v>1271.271271271271</c:v>
                </c:pt>
                <c:pt idx="240">
                  <c:v>1271.271271271271</c:v>
                </c:pt>
                <c:pt idx="241">
                  <c:v>1271.271271271271</c:v>
                </c:pt>
                <c:pt idx="242">
                  <c:v>1291.291291291291</c:v>
                </c:pt>
                <c:pt idx="243">
                  <c:v>1286.286286286286</c:v>
                </c:pt>
                <c:pt idx="244">
                  <c:v>1301.301301301301</c:v>
                </c:pt>
                <c:pt idx="245">
                  <c:v>1301.301301301301</c:v>
                </c:pt>
                <c:pt idx="246">
                  <c:v>1296.296296296297</c:v>
                </c:pt>
                <c:pt idx="247">
                  <c:v>1301.301301301301</c:v>
                </c:pt>
                <c:pt idx="248">
                  <c:v>1316.316316316316</c:v>
                </c:pt>
                <c:pt idx="249">
                  <c:v>1311.311311311312</c:v>
                </c:pt>
                <c:pt idx="250">
                  <c:v>1311.311311311312</c:v>
                </c:pt>
                <c:pt idx="251">
                  <c:v>1311.311311311312</c:v>
                </c:pt>
                <c:pt idx="252">
                  <c:v>1321.321321321321</c:v>
                </c:pt>
                <c:pt idx="253">
                  <c:v>1321.321321321321</c:v>
                </c:pt>
                <c:pt idx="254">
                  <c:v>1321.321321321321</c:v>
                </c:pt>
                <c:pt idx="255">
                  <c:v>1321.321321321321</c:v>
                </c:pt>
                <c:pt idx="256">
                  <c:v>1331.331331331331</c:v>
                </c:pt>
                <c:pt idx="257">
                  <c:v>1331.331331331331</c:v>
                </c:pt>
                <c:pt idx="258">
                  <c:v>1336.336336336336</c:v>
                </c:pt>
                <c:pt idx="259">
                  <c:v>1336.336336336336</c:v>
                </c:pt>
                <c:pt idx="260">
                  <c:v>1351.351351351351</c:v>
                </c:pt>
                <c:pt idx="261">
                  <c:v>1351.351351351351</c:v>
                </c:pt>
                <c:pt idx="262">
                  <c:v>1351.351351351351</c:v>
                </c:pt>
                <c:pt idx="263">
                  <c:v>1346.346346346347</c:v>
                </c:pt>
                <c:pt idx="264">
                  <c:v>1361.361361361362</c:v>
                </c:pt>
                <c:pt idx="265">
                  <c:v>1356.356356356356</c:v>
                </c:pt>
                <c:pt idx="266">
                  <c:v>1361.361361361362</c:v>
                </c:pt>
                <c:pt idx="267">
                  <c:v>1361.361361361362</c:v>
                </c:pt>
                <c:pt idx="268">
                  <c:v>1356.356356356356</c:v>
                </c:pt>
                <c:pt idx="269">
                  <c:v>1371.371371371371</c:v>
                </c:pt>
                <c:pt idx="270">
                  <c:v>1371.371371371371</c:v>
                </c:pt>
                <c:pt idx="271">
                  <c:v>1371.371371371371</c:v>
                </c:pt>
                <c:pt idx="272">
                  <c:v>1371.371371371371</c:v>
                </c:pt>
                <c:pt idx="273">
                  <c:v>1371.371371371371</c:v>
                </c:pt>
                <c:pt idx="274">
                  <c:v>1371.371371371371</c:v>
                </c:pt>
                <c:pt idx="275">
                  <c:v>1381.381381381381</c:v>
                </c:pt>
                <c:pt idx="276">
                  <c:v>1381.381381381381</c:v>
                </c:pt>
                <c:pt idx="277">
                  <c:v>1386.386386386386</c:v>
                </c:pt>
                <c:pt idx="278">
                  <c:v>1386.386386386386</c:v>
                </c:pt>
                <c:pt idx="279">
                  <c:v>1381.381381381381</c:v>
                </c:pt>
                <c:pt idx="280">
                  <c:v>1381.381381381381</c:v>
                </c:pt>
                <c:pt idx="281">
                  <c:v>1381.381381381381</c:v>
                </c:pt>
                <c:pt idx="282">
                  <c:v>1401.401401401401</c:v>
                </c:pt>
                <c:pt idx="283">
                  <c:v>1396.396396396397</c:v>
                </c:pt>
                <c:pt idx="284">
                  <c:v>1391.391391391391</c:v>
                </c:pt>
                <c:pt idx="285">
                  <c:v>1401.401401401401</c:v>
                </c:pt>
                <c:pt idx="286">
                  <c:v>1396.396396396397</c:v>
                </c:pt>
                <c:pt idx="287">
                  <c:v>1396.396396396397</c:v>
                </c:pt>
                <c:pt idx="288">
                  <c:v>1391.391391391391</c:v>
                </c:pt>
                <c:pt idx="289">
                  <c:v>1411.411411411412</c:v>
                </c:pt>
                <c:pt idx="290">
                  <c:v>1411.411411411412</c:v>
                </c:pt>
                <c:pt idx="291">
                  <c:v>1411.411411411412</c:v>
                </c:pt>
                <c:pt idx="292">
                  <c:v>1406.406406406406</c:v>
                </c:pt>
                <c:pt idx="293">
                  <c:v>1411.411411411412</c:v>
                </c:pt>
                <c:pt idx="294">
                  <c:v>1401.401401401401</c:v>
                </c:pt>
                <c:pt idx="295">
                  <c:v>1406.406406406406</c:v>
                </c:pt>
                <c:pt idx="296">
                  <c:v>1411.411411411412</c:v>
                </c:pt>
                <c:pt idx="297">
                  <c:v>1421.421421421422</c:v>
                </c:pt>
                <c:pt idx="298">
                  <c:v>1421.421421421422</c:v>
                </c:pt>
                <c:pt idx="299">
                  <c:v>1431.431431431431</c:v>
                </c:pt>
                <c:pt idx="300">
                  <c:v>1421.421421421422</c:v>
                </c:pt>
                <c:pt idx="301">
                  <c:v>1426.426426426426</c:v>
                </c:pt>
                <c:pt idx="302">
                  <c:v>1426.426426426426</c:v>
                </c:pt>
                <c:pt idx="303">
                  <c:v>1421.421421421422</c:v>
                </c:pt>
                <c:pt idx="304">
                  <c:v>1431.431431431431</c:v>
                </c:pt>
                <c:pt idx="305">
                  <c:v>1436.436436436437</c:v>
                </c:pt>
                <c:pt idx="306">
                  <c:v>1436.436436436437</c:v>
                </c:pt>
                <c:pt idx="307">
                  <c:v>1436.436436436437</c:v>
                </c:pt>
                <c:pt idx="308">
                  <c:v>1436.436436436437</c:v>
                </c:pt>
                <c:pt idx="309">
                  <c:v>1436.436436436437</c:v>
                </c:pt>
                <c:pt idx="310">
                  <c:v>1431.431431431431</c:v>
                </c:pt>
                <c:pt idx="311">
                  <c:v>1436.436436436437</c:v>
                </c:pt>
                <c:pt idx="312">
                  <c:v>1431.431431431431</c:v>
                </c:pt>
                <c:pt idx="313">
                  <c:v>1441.441441441441</c:v>
                </c:pt>
                <c:pt idx="314">
                  <c:v>1451.451451451451</c:v>
                </c:pt>
                <c:pt idx="315">
                  <c:v>1446.446446446447</c:v>
                </c:pt>
                <c:pt idx="316">
                  <c:v>1451.451451451451</c:v>
                </c:pt>
                <c:pt idx="317">
                  <c:v>1446.446446446447</c:v>
                </c:pt>
                <c:pt idx="318">
                  <c:v>1451.451451451451</c:v>
                </c:pt>
                <c:pt idx="319">
                  <c:v>1446.446446446447</c:v>
                </c:pt>
                <c:pt idx="320">
                  <c:v>1451.451451451451</c:v>
                </c:pt>
                <c:pt idx="321">
                  <c:v>1451.451451451451</c:v>
                </c:pt>
                <c:pt idx="322">
                  <c:v>1451.451451451451</c:v>
                </c:pt>
                <c:pt idx="323">
                  <c:v>1446.446446446447</c:v>
                </c:pt>
                <c:pt idx="324">
                  <c:v>1451.451451451451</c:v>
                </c:pt>
                <c:pt idx="325">
                  <c:v>1461.461461461462</c:v>
                </c:pt>
                <c:pt idx="326">
                  <c:v>1461.461461461462</c:v>
                </c:pt>
                <c:pt idx="327">
                  <c:v>1461.461461461462</c:v>
                </c:pt>
                <c:pt idx="328">
                  <c:v>1461.461461461462</c:v>
                </c:pt>
                <c:pt idx="329">
                  <c:v>1456.456456456456</c:v>
                </c:pt>
                <c:pt idx="330">
                  <c:v>1461.461461461462</c:v>
                </c:pt>
                <c:pt idx="331">
                  <c:v>1461.461461461462</c:v>
                </c:pt>
                <c:pt idx="332">
                  <c:v>1461.461461461462</c:v>
                </c:pt>
                <c:pt idx="333">
                  <c:v>1461.461461461462</c:v>
                </c:pt>
                <c:pt idx="334">
                  <c:v>1461.461461461462</c:v>
                </c:pt>
                <c:pt idx="335">
                  <c:v>1461.461461461462</c:v>
                </c:pt>
                <c:pt idx="336">
                  <c:v>1461.461461461462</c:v>
                </c:pt>
                <c:pt idx="337">
                  <c:v>1471.471471471472</c:v>
                </c:pt>
                <c:pt idx="338">
                  <c:v>1471.471471471472</c:v>
                </c:pt>
                <c:pt idx="339">
                  <c:v>1471.471471471472</c:v>
                </c:pt>
                <c:pt idx="340">
                  <c:v>1476.476476476476</c:v>
                </c:pt>
                <c:pt idx="341">
                  <c:v>1471.471471471472</c:v>
                </c:pt>
                <c:pt idx="342">
                  <c:v>1471.471471471472</c:v>
                </c:pt>
                <c:pt idx="343">
                  <c:v>1471.471471471472</c:v>
                </c:pt>
                <c:pt idx="344">
                  <c:v>1471.471471471472</c:v>
                </c:pt>
                <c:pt idx="345">
                  <c:v>1471.471471471472</c:v>
                </c:pt>
                <c:pt idx="346">
                  <c:v>1471.471471471472</c:v>
                </c:pt>
                <c:pt idx="347">
                  <c:v>1476.476476476476</c:v>
                </c:pt>
                <c:pt idx="348">
                  <c:v>1471.471471471472</c:v>
                </c:pt>
                <c:pt idx="349">
                  <c:v>1471.471471471472</c:v>
                </c:pt>
                <c:pt idx="350">
                  <c:v>1471.471471471472</c:v>
                </c:pt>
                <c:pt idx="351">
                  <c:v>1471.471471471472</c:v>
                </c:pt>
                <c:pt idx="352">
                  <c:v>1471.471471471472</c:v>
                </c:pt>
                <c:pt idx="353">
                  <c:v>1486.486486486487</c:v>
                </c:pt>
                <c:pt idx="354">
                  <c:v>1486.486486486487</c:v>
                </c:pt>
                <c:pt idx="355">
                  <c:v>1486.486486486487</c:v>
                </c:pt>
                <c:pt idx="356">
                  <c:v>1486.486486486487</c:v>
                </c:pt>
                <c:pt idx="357">
                  <c:v>1486.486486486487</c:v>
                </c:pt>
                <c:pt idx="358">
                  <c:v>1481.481481481482</c:v>
                </c:pt>
                <c:pt idx="359">
                  <c:v>1486.486486486487</c:v>
                </c:pt>
                <c:pt idx="360">
                  <c:v>1481.481481481482</c:v>
                </c:pt>
                <c:pt idx="361">
                  <c:v>1486.486486486487</c:v>
                </c:pt>
                <c:pt idx="362">
                  <c:v>1491.491491491491</c:v>
                </c:pt>
                <c:pt idx="363">
                  <c:v>1481.481481481482</c:v>
                </c:pt>
                <c:pt idx="364">
                  <c:v>1481.481481481482</c:v>
                </c:pt>
                <c:pt idx="365">
                  <c:v>1486.486486486487</c:v>
                </c:pt>
                <c:pt idx="366">
                  <c:v>1481.481481481482</c:v>
                </c:pt>
                <c:pt idx="367">
                  <c:v>1491.491491491491</c:v>
                </c:pt>
                <c:pt idx="368">
                  <c:v>1491.491491491491</c:v>
                </c:pt>
                <c:pt idx="369">
                  <c:v>1496.496496496497</c:v>
                </c:pt>
                <c:pt idx="370">
                  <c:v>1486.486486486487</c:v>
                </c:pt>
                <c:pt idx="371">
                  <c:v>1496.496496496497</c:v>
                </c:pt>
                <c:pt idx="372">
                  <c:v>1496.496496496497</c:v>
                </c:pt>
                <c:pt idx="373">
                  <c:v>1496.496496496497</c:v>
                </c:pt>
                <c:pt idx="374">
                  <c:v>1496.496496496497</c:v>
                </c:pt>
                <c:pt idx="375">
                  <c:v>1496.496496496497</c:v>
                </c:pt>
                <c:pt idx="376">
                  <c:v>1501.501501501501</c:v>
                </c:pt>
                <c:pt idx="377">
                  <c:v>1501.501501501501</c:v>
                </c:pt>
                <c:pt idx="378">
                  <c:v>1501.501501501501</c:v>
                </c:pt>
                <c:pt idx="379">
                  <c:v>1501.501501501501</c:v>
                </c:pt>
                <c:pt idx="380">
                  <c:v>1496.496496496497</c:v>
                </c:pt>
                <c:pt idx="381">
                  <c:v>1496.496496496497</c:v>
                </c:pt>
                <c:pt idx="382">
                  <c:v>1501.501501501501</c:v>
                </c:pt>
                <c:pt idx="383">
                  <c:v>1501.501501501501</c:v>
                </c:pt>
                <c:pt idx="384">
                  <c:v>1496.496496496497</c:v>
                </c:pt>
                <c:pt idx="385">
                  <c:v>1496.496496496497</c:v>
                </c:pt>
                <c:pt idx="386">
                  <c:v>1496.496496496497</c:v>
                </c:pt>
                <c:pt idx="387">
                  <c:v>1496.496496496497</c:v>
                </c:pt>
                <c:pt idx="388">
                  <c:v>1501.501501501501</c:v>
                </c:pt>
                <c:pt idx="389">
                  <c:v>1491.491491491491</c:v>
                </c:pt>
                <c:pt idx="390">
                  <c:v>1496.496496496497</c:v>
                </c:pt>
                <c:pt idx="391">
                  <c:v>1511.511511511512</c:v>
                </c:pt>
                <c:pt idx="392">
                  <c:v>1511.511511511512</c:v>
                </c:pt>
                <c:pt idx="393">
                  <c:v>1511.511511511512</c:v>
                </c:pt>
                <c:pt idx="394">
                  <c:v>1506.506506506506</c:v>
                </c:pt>
                <c:pt idx="395">
                  <c:v>1511.511511511512</c:v>
                </c:pt>
                <c:pt idx="396">
                  <c:v>1511.511511511512</c:v>
                </c:pt>
                <c:pt idx="397">
                  <c:v>1511.511511511512</c:v>
                </c:pt>
                <c:pt idx="398">
                  <c:v>1511.511511511512</c:v>
                </c:pt>
                <c:pt idx="399">
                  <c:v>1511.511511511512</c:v>
                </c:pt>
                <c:pt idx="400">
                  <c:v>1511.511511511512</c:v>
                </c:pt>
                <c:pt idx="401">
                  <c:v>1511.511511511512</c:v>
                </c:pt>
                <c:pt idx="402">
                  <c:v>1511.511511511512</c:v>
                </c:pt>
                <c:pt idx="403">
                  <c:v>1506.506506506506</c:v>
                </c:pt>
                <c:pt idx="404">
                  <c:v>1511.511511511512</c:v>
                </c:pt>
                <c:pt idx="405">
                  <c:v>1511.511511511512</c:v>
                </c:pt>
                <c:pt idx="406">
                  <c:v>1506.506506506506</c:v>
                </c:pt>
                <c:pt idx="407">
                  <c:v>1511.511511511512</c:v>
                </c:pt>
                <c:pt idx="408">
                  <c:v>1506.506506506506</c:v>
                </c:pt>
                <c:pt idx="409">
                  <c:v>1511.511511511512</c:v>
                </c:pt>
                <c:pt idx="410">
                  <c:v>1511.511511511512</c:v>
                </c:pt>
                <c:pt idx="411">
                  <c:v>1511.511511511512</c:v>
                </c:pt>
                <c:pt idx="412">
                  <c:v>1511.511511511512</c:v>
                </c:pt>
                <c:pt idx="413">
                  <c:v>1511.511511511512</c:v>
                </c:pt>
                <c:pt idx="414">
                  <c:v>1511.511511511512</c:v>
                </c:pt>
                <c:pt idx="415">
                  <c:v>1511.511511511512</c:v>
                </c:pt>
                <c:pt idx="416">
                  <c:v>1511.511511511512</c:v>
                </c:pt>
                <c:pt idx="417">
                  <c:v>1511.511511511512</c:v>
                </c:pt>
                <c:pt idx="418">
                  <c:v>1511.511511511512</c:v>
                </c:pt>
                <c:pt idx="419">
                  <c:v>1506.506506506506</c:v>
                </c:pt>
                <c:pt idx="420">
                  <c:v>1511.511511511512</c:v>
                </c:pt>
                <c:pt idx="421">
                  <c:v>1511.511511511512</c:v>
                </c:pt>
                <c:pt idx="422">
                  <c:v>1511.511511511512</c:v>
                </c:pt>
                <c:pt idx="423">
                  <c:v>1511.511511511512</c:v>
                </c:pt>
                <c:pt idx="424">
                  <c:v>1511.511511511512</c:v>
                </c:pt>
                <c:pt idx="425">
                  <c:v>1511.511511511512</c:v>
                </c:pt>
                <c:pt idx="426">
                  <c:v>1506.506506506506</c:v>
                </c:pt>
                <c:pt idx="427">
                  <c:v>1511.511511511512</c:v>
                </c:pt>
                <c:pt idx="428">
                  <c:v>1511.511511511512</c:v>
                </c:pt>
                <c:pt idx="429">
                  <c:v>1511.511511511512</c:v>
                </c:pt>
                <c:pt idx="430">
                  <c:v>1506.506506506506</c:v>
                </c:pt>
                <c:pt idx="431">
                  <c:v>1506.506506506506</c:v>
                </c:pt>
                <c:pt idx="432">
                  <c:v>1511.511511511512</c:v>
                </c:pt>
                <c:pt idx="433">
                  <c:v>1511.511511511512</c:v>
                </c:pt>
                <c:pt idx="434">
                  <c:v>1511.511511511512</c:v>
                </c:pt>
                <c:pt idx="435">
                  <c:v>1511.511511511512</c:v>
                </c:pt>
                <c:pt idx="436">
                  <c:v>1521.521521521522</c:v>
                </c:pt>
                <c:pt idx="437">
                  <c:v>1521.521521521522</c:v>
                </c:pt>
                <c:pt idx="438">
                  <c:v>1511.511511511512</c:v>
                </c:pt>
                <c:pt idx="439">
                  <c:v>1521.521521521522</c:v>
                </c:pt>
                <c:pt idx="440">
                  <c:v>1521.521521521522</c:v>
                </c:pt>
                <c:pt idx="441">
                  <c:v>1521.521521521522</c:v>
                </c:pt>
                <c:pt idx="442">
                  <c:v>1521.521521521522</c:v>
                </c:pt>
                <c:pt idx="443">
                  <c:v>1521.521521521522</c:v>
                </c:pt>
                <c:pt idx="444">
                  <c:v>1521.521521521522</c:v>
                </c:pt>
                <c:pt idx="445">
                  <c:v>1521.521521521522</c:v>
                </c:pt>
                <c:pt idx="446">
                  <c:v>1521.521521521522</c:v>
                </c:pt>
                <c:pt idx="447">
                  <c:v>1521.521521521522</c:v>
                </c:pt>
                <c:pt idx="448">
                  <c:v>1521.521521521522</c:v>
                </c:pt>
                <c:pt idx="449">
                  <c:v>1526.526526526527</c:v>
                </c:pt>
                <c:pt idx="450">
                  <c:v>1521.521521521522</c:v>
                </c:pt>
                <c:pt idx="451">
                  <c:v>1521.521521521522</c:v>
                </c:pt>
                <c:pt idx="452">
                  <c:v>1521.521521521522</c:v>
                </c:pt>
                <c:pt idx="453">
                  <c:v>1526.526526526527</c:v>
                </c:pt>
                <c:pt idx="454">
                  <c:v>1526.526526526527</c:v>
                </c:pt>
                <c:pt idx="455">
                  <c:v>1521.521521521522</c:v>
                </c:pt>
                <c:pt idx="456">
                  <c:v>1526.526526526527</c:v>
                </c:pt>
                <c:pt idx="457">
                  <c:v>1521.521521521522</c:v>
                </c:pt>
                <c:pt idx="458">
                  <c:v>1521.521521521522</c:v>
                </c:pt>
                <c:pt idx="459">
                  <c:v>1521.521521521522</c:v>
                </c:pt>
                <c:pt idx="460">
                  <c:v>1521.521521521522</c:v>
                </c:pt>
                <c:pt idx="461">
                  <c:v>1521.521521521522</c:v>
                </c:pt>
                <c:pt idx="462">
                  <c:v>1521.521521521522</c:v>
                </c:pt>
                <c:pt idx="463">
                  <c:v>1521.521521521522</c:v>
                </c:pt>
                <c:pt idx="464">
                  <c:v>1521.521521521522</c:v>
                </c:pt>
                <c:pt idx="465">
                  <c:v>1521.521521521522</c:v>
                </c:pt>
                <c:pt idx="466">
                  <c:v>1521.521521521522</c:v>
                </c:pt>
                <c:pt idx="467">
                  <c:v>1521.521521521522</c:v>
                </c:pt>
                <c:pt idx="468">
                  <c:v>1521.521521521522</c:v>
                </c:pt>
                <c:pt idx="469">
                  <c:v>1526.526526526527</c:v>
                </c:pt>
                <c:pt idx="470">
                  <c:v>1521.521521521522</c:v>
                </c:pt>
                <c:pt idx="471">
                  <c:v>1521.521521521522</c:v>
                </c:pt>
                <c:pt idx="472">
                  <c:v>1526.526526526527</c:v>
                </c:pt>
                <c:pt idx="473">
                  <c:v>1521.521521521522</c:v>
                </c:pt>
                <c:pt idx="474">
                  <c:v>1521.521521521522</c:v>
                </c:pt>
                <c:pt idx="475">
                  <c:v>1526.526526526527</c:v>
                </c:pt>
                <c:pt idx="476">
                  <c:v>1521.521521521522</c:v>
                </c:pt>
                <c:pt idx="477">
                  <c:v>1521.521521521522</c:v>
                </c:pt>
                <c:pt idx="478">
                  <c:v>1521.521521521522</c:v>
                </c:pt>
                <c:pt idx="479">
                  <c:v>1521.521521521522</c:v>
                </c:pt>
                <c:pt idx="480">
                  <c:v>1526.526526526527</c:v>
                </c:pt>
                <c:pt idx="481">
                  <c:v>1521.521521521522</c:v>
                </c:pt>
                <c:pt idx="482">
                  <c:v>1521.521521521522</c:v>
                </c:pt>
                <c:pt idx="483">
                  <c:v>1521.521521521522</c:v>
                </c:pt>
                <c:pt idx="484">
                  <c:v>1526.526526526527</c:v>
                </c:pt>
                <c:pt idx="485">
                  <c:v>1521.521521521522</c:v>
                </c:pt>
                <c:pt idx="486">
                  <c:v>1521.521521521522</c:v>
                </c:pt>
                <c:pt idx="487">
                  <c:v>1521.521521521522</c:v>
                </c:pt>
                <c:pt idx="488">
                  <c:v>1521.521521521522</c:v>
                </c:pt>
                <c:pt idx="489">
                  <c:v>1526.526526526527</c:v>
                </c:pt>
                <c:pt idx="490">
                  <c:v>1511.511511511512</c:v>
                </c:pt>
                <c:pt idx="491">
                  <c:v>1511.511511511512</c:v>
                </c:pt>
              </c:numCache>
            </c:numRef>
          </c:yVal>
          <c:smooth val="1"/>
        </c:ser>
        <c:ser>
          <c:idx val="10"/>
          <c:order val="10"/>
          <c:tx>
            <c:strRef>
              <c:f>'14_11_1'!$T$2</c:f>
              <c:strCache>
                <c:ptCount val="1"/>
                <c:pt idx="0">
                  <c:v>Barre</c:v>
                </c:pt>
              </c:strCache>
            </c:strRef>
          </c:tx>
          <c:spPr>
            <a:ln w="25400">
              <a:solidFill>
                <a:srgbClr val="808080"/>
              </a:solidFill>
              <a:prstDash val="solid"/>
            </a:ln>
          </c:spPr>
          <c:marker>
            <c:symbol val="none"/>
          </c:marker>
          <c:xVal>
            <c:numRef>
              <c:f>'14_11_1'!$E$23:$E$1568</c:f>
              <c:numCache>
                <c:formatCode>General</c:formatCode>
                <c:ptCount val="1546"/>
                <c:pt idx="0">
                  <c:v>0.001</c:v>
                </c:pt>
                <c:pt idx="1">
                  <c:v>0.002</c:v>
                </c:pt>
                <c:pt idx="2">
                  <c:v>0.001</c:v>
                </c:pt>
                <c:pt idx="3">
                  <c:v>0.002</c:v>
                </c:pt>
                <c:pt idx="4">
                  <c:v>0.002</c:v>
                </c:pt>
                <c:pt idx="5">
                  <c:v>0.0</c:v>
                </c:pt>
                <c:pt idx="6">
                  <c:v>0.001</c:v>
                </c:pt>
                <c:pt idx="7">
                  <c:v>0.001</c:v>
                </c:pt>
                <c:pt idx="8">
                  <c:v>0.002</c:v>
                </c:pt>
                <c:pt idx="9">
                  <c:v>0.0</c:v>
                </c:pt>
                <c:pt idx="10">
                  <c:v>0.002</c:v>
                </c:pt>
                <c:pt idx="11">
                  <c:v>0.001</c:v>
                </c:pt>
                <c:pt idx="12">
                  <c:v>0.001</c:v>
                </c:pt>
                <c:pt idx="13">
                  <c:v>0.001</c:v>
                </c:pt>
                <c:pt idx="14">
                  <c:v>0.001</c:v>
                </c:pt>
                <c:pt idx="15">
                  <c:v>0.001</c:v>
                </c:pt>
                <c:pt idx="16">
                  <c:v>0.001</c:v>
                </c:pt>
                <c:pt idx="17">
                  <c:v>0.002</c:v>
                </c:pt>
                <c:pt idx="18">
                  <c:v>0.002</c:v>
                </c:pt>
                <c:pt idx="19">
                  <c:v>0.001</c:v>
                </c:pt>
                <c:pt idx="20">
                  <c:v>0.001</c:v>
                </c:pt>
                <c:pt idx="21">
                  <c:v>0.001</c:v>
                </c:pt>
                <c:pt idx="22">
                  <c:v>0.001</c:v>
                </c:pt>
                <c:pt idx="23">
                  <c:v>0.001</c:v>
                </c:pt>
                <c:pt idx="24">
                  <c:v>0.001</c:v>
                </c:pt>
                <c:pt idx="25">
                  <c:v>0.002</c:v>
                </c:pt>
                <c:pt idx="26">
                  <c:v>0.002</c:v>
                </c:pt>
                <c:pt idx="27">
                  <c:v>0.002</c:v>
                </c:pt>
                <c:pt idx="28">
                  <c:v>0.002</c:v>
                </c:pt>
                <c:pt idx="29">
                  <c:v>0.001</c:v>
                </c:pt>
                <c:pt idx="30">
                  <c:v>0.0</c:v>
                </c:pt>
                <c:pt idx="31">
                  <c:v>0.002</c:v>
                </c:pt>
                <c:pt idx="32">
                  <c:v>0.002</c:v>
                </c:pt>
                <c:pt idx="33">
                  <c:v>0.002</c:v>
                </c:pt>
                <c:pt idx="34">
                  <c:v>0.002</c:v>
                </c:pt>
                <c:pt idx="35">
                  <c:v>0.001</c:v>
                </c:pt>
                <c:pt idx="36">
                  <c:v>0.001</c:v>
                </c:pt>
                <c:pt idx="37">
                  <c:v>0.0</c:v>
                </c:pt>
                <c:pt idx="38">
                  <c:v>0.002</c:v>
                </c:pt>
                <c:pt idx="39">
                  <c:v>0.002</c:v>
                </c:pt>
                <c:pt idx="40">
                  <c:v>0.001</c:v>
                </c:pt>
                <c:pt idx="41">
                  <c:v>0.001</c:v>
                </c:pt>
                <c:pt idx="42">
                  <c:v>0.001</c:v>
                </c:pt>
                <c:pt idx="43">
                  <c:v>0.002</c:v>
                </c:pt>
                <c:pt idx="44">
                  <c:v>0.002</c:v>
                </c:pt>
                <c:pt idx="45">
                  <c:v>0.002</c:v>
                </c:pt>
                <c:pt idx="46">
                  <c:v>0.001</c:v>
                </c:pt>
                <c:pt idx="47">
                  <c:v>0.003</c:v>
                </c:pt>
                <c:pt idx="48">
                  <c:v>0.001</c:v>
                </c:pt>
                <c:pt idx="49">
                  <c:v>0.001</c:v>
                </c:pt>
                <c:pt idx="50">
                  <c:v>0.001</c:v>
                </c:pt>
                <c:pt idx="51">
                  <c:v>0.001</c:v>
                </c:pt>
                <c:pt idx="52">
                  <c:v>0.001</c:v>
                </c:pt>
                <c:pt idx="53">
                  <c:v>0.001</c:v>
                </c:pt>
                <c:pt idx="54">
                  <c:v>0.01</c:v>
                </c:pt>
                <c:pt idx="55">
                  <c:v>0.009</c:v>
                </c:pt>
                <c:pt idx="56">
                  <c:v>0.009</c:v>
                </c:pt>
                <c:pt idx="57">
                  <c:v>0.01</c:v>
                </c:pt>
                <c:pt idx="58">
                  <c:v>0.01</c:v>
                </c:pt>
                <c:pt idx="59">
                  <c:v>0.009</c:v>
                </c:pt>
                <c:pt idx="60">
                  <c:v>0.01</c:v>
                </c:pt>
                <c:pt idx="61">
                  <c:v>0.01</c:v>
                </c:pt>
                <c:pt idx="62">
                  <c:v>0.01</c:v>
                </c:pt>
                <c:pt idx="63">
                  <c:v>0.01</c:v>
                </c:pt>
                <c:pt idx="64">
                  <c:v>0.009</c:v>
                </c:pt>
                <c:pt idx="65">
                  <c:v>0.009</c:v>
                </c:pt>
                <c:pt idx="66">
                  <c:v>0.01</c:v>
                </c:pt>
                <c:pt idx="67">
                  <c:v>0.01</c:v>
                </c:pt>
                <c:pt idx="68">
                  <c:v>0.01</c:v>
                </c:pt>
                <c:pt idx="69">
                  <c:v>0.009</c:v>
                </c:pt>
                <c:pt idx="70">
                  <c:v>0.01</c:v>
                </c:pt>
                <c:pt idx="71">
                  <c:v>0.01</c:v>
                </c:pt>
                <c:pt idx="72">
                  <c:v>0.009</c:v>
                </c:pt>
                <c:pt idx="73">
                  <c:v>0.01</c:v>
                </c:pt>
                <c:pt idx="74">
                  <c:v>0.011</c:v>
                </c:pt>
                <c:pt idx="75">
                  <c:v>0.012</c:v>
                </c:pt>
                <c:pt idx="76">
                  <c:v>0.012</c:v>
                </c:pt>
                <c:pt idx="77">
                  <c:v>0.011</c:v>
                </c:pt>
                <c:pt idx="78">
                  <c:v>0.011</c:v>
                </c:pt>
                <c:pt idx="79">
                  <c:v>0.012</c:v>
                </c:pt>
                <c:pt idx="80">
                  <c:v>0.012</c:v>
                </c:pt>
                <c:pt idx="81">
                  <c:v>0.012</c:v>
                </c:pt>
                <c:pt idx="82">
                  <c:v>0.012</c:v>
                </c:pt>
                <c:pt idx="83">
                  <c:v>0.014</c:v>
                </c:pt>
                <c:pt idx="84">
                  <c:v>0.012</c:v>
                </c:pt>
                <c:pt idx="85">
                  <c:v>0.015</c:v>
                </c:pt>
                <c:pt idx="86">
                  <c:v>0.016</c:v>
                </c:pt>
                <c:pt idx="87">
                  <c:v>0.016</c:v>
                </c:pt>
                <c:pt idx="88">
                  <c:v>0.016</c:v>
                </c:pt>
                <c:pt idx="89">
                  <c:v>0.017</c:v>
                </c:pt>
                <c:pt idx="90">
                  <c:v>0.019</c:v>
                </c:pt>
                <c:pt idx="91">
                  <c:v>0.019</c:v>
                </c:pt>
                <c:pt idx="92">
                  <c:v>0.021</c:v>
                </c:pt>
                <c:pt idx="93">
                  <c:v>0.022</c:v>
                </c:pt>
                <c:pt idx="94">
                  <c:v>0.022</c:v>
                </c:pt>
                <c:pt idx="95">
                  <c:v>0.022</c:v>
                </c:pt>
                <c:pt idx="96">
                  <c:v>0.023</c:v>
                </c:pt>
                <c:pt idx="97">
                  <c:v>0.023</c:v>
                </c:pt>
                <c:pt idx="98">
                  <c:v>0.024</c:v>
                </c:pt>
                <c:pt idx="99">
                  <c:v>0.025</c:v>
                </c:pt>
                <c:pt idx="100">
                  <c:v>0.027</c:v>
                </c:pt>
                <c:pt idx="101">
                  <c:v>0.026</c:v>
                </c:pt>
                <c:pt idx="102">
                  <c:v>0.027</c:v>
                </c:pt>
                <c:pt idx="103">
                  <c:v>0.029</c:v>
                </c:pt>
                <c:pt idx="104">
                  <c:v>0.03</c:v>
                </c:pt>
                <c:pt idx="105">
                  <c:v>0.032</c:v>
                </c:pt>
                <c:pt idx="106">
                  <c:v>0.033</c:v>
                </c:pt>
                <c:pt idx="107">
                  <c:v>0.034</c:v>
                </c:pt>
                <c:pt idx="108">
                  <c:v>0.034</c:v>
                </c:pt>
                <c:pt idx="109">
                  <c:v>0.036</c:v>
                </c:pt>
                <c:pt idx="110">
                  <c:v>0.038</c:v>
                </c:pt>
                <c:pt idx="111">
                  <c:v>0.039</c:v>
                </c:pt>
                <c:pt idx="112">
                  <c:v>0.041</c:v>
                </c:pt>
                <c:pt idx="113">
                  <c:v>0.04</c:v>
                </c:pt>
                <c:pt idx="114">
                  <c:v>0.041</c:v>
                </c:pt>
                <c:pt idx="115">
                  <c:v>0.044</c:v>
                </c:pt>
                <c:pt idx="116">
                  <c:v>0.047</c:v>
                </c:pt>
                <c:pt idx="117">
                  <c:v>0.045</c:v>
                </c:pt>
                <c:pt idx="118">
                  <c:v>0.045</c:v>
                </c:pt>
                <c:pt idx="119">
                  <c:v>0.046</c:v>
                </c:pt>
                <c:pt idx="120">
                  <c:v>0.047</c:v>
                </c:pt>
                <c:pt idx="121">
                  <c:v>0.046</c:v>
                </c:pt>
                <c:pt idx="122">
                  <c:v>0.048</c:v>
                </c:pt>
                <c:pt idx="123">
                  <c:v>0.048</c:v>
                </c:pt>
                <c:pt idx="124">
                  <c:v>0.052</c:v>
                </c:pt>
                <c:pt idx="125">
                  <c:v>0.053</c:v>
                </c:pt>
                <c:pt idx="126">
                  <c:v>0.055</c:v>
                </c:pt>
                <c:pt idx="127">
                  <c:v>0.057</c:v>
                </c:pt>
                <c:pt idx="128">
                  <c:v>0.06</c:v>
                </c:pt>
                <c:pt idx="129">
                  <c:v>0.061</c:v>
                </c:pt>
                <c:pt idx="130">
                  <c:v>0.062</c:v>
                </c:pt>
                <c:pt idx="131">
                  <c:v>0.063</c:v>
                </c:pt>
                <c:pt idx="132">
                  <c:v>0.064</c:v>
                </c:pt>
                <c:pt idx="133">
                  <c:v>0.066</c:v>
                </c:pt>
                <c:pt idx="134">
                  <c:v>0.067</c:v>
                </c:pt>
                <c:pt idx="135">
                  <c:v>0.069</c:v>
                </c:pt>
                <c:pt idx="136">
                  <c:v>0.071</c:v>
                </c:pt>
                <c:pt idx="137">
                  <c:v>0.07</c:v>
                </c:pt>
                <c:pt idx="138">
                  <c:v>0.072</c:v>
                </c:pt>
                <c:pt idx="139">
                  <c:v>0.074</c:v>
                </c:pt>
                <c:pt idx="140">
                  <c:v>0.075</c:v>
                </c:pt>
                <c:pt idx="141">
                  <c:v>0.075</c:v>
                </c:pt>
                <c:pt idx="142">
                  <c:v>0.078</c:v>
                </c:pt>
                <c:pt idx="143">
                  <c:v>0.079</c:v>
                </c:pt>
                <c:pt idx="144">
                  <c:v>0.083</c:v>
                </c:pt>
                <c:pt idx="145">
                  <c:v>0.086</c:v>
                </c:pt>
                <c:pt idx="146">
                  <c:v>0.089</c:v>
                </c:pt>
                <c:pt idx="147">
                  <c:v>0.091</c:v>
                </c:pt>
                <c:pt idx="148">
                  <c:v>0.093</c:v>
                </c:pt>
                <c:pt idx="149">
                  <c:v>0.094</c:v>
                </c:pt>
                <c:pt idx="150">
                  <c:v>0.096</c:v>
                </c:pt>
                <c:pt idx="151">
                  <c:v>0.098</c:v>
                </c:pt>
                <c:pt idx="152">
                  <c:v>0.099</c:v>
                </c:pt>
                <c:pt idx="153">
                  <c:v>0.099</c:v>
                </c:pt>
                <c:pt idx="154">
                  <c:v>0.102</c:v>
                </c:pt>
                <c:pt idx="155">
                  <c:v>0.105</c:v>
                </c:pt>
                <c:pt idx="156">
                  <c:v>0.108</c:v>
                </c:pt>
                <c:pt idx="157">
                  <c:v>0.108</c:v>
                </c:pt>
                <c:pt idx="158">
                  <c:v>0.111</c:v>
                </c:pt>
                <c:pt idx="159">
                  <c:v>0.114</c:v>
                </c:pt>
                <c:pt idx="160">
                  <c:v>0.116</c:v>
                </c:pt>
                <c:pt idx="161">
                  <c:v>0.119</c:v>
                </c:pt>
                <c:pt idx="162">
                  <c:v>0.121</c:v>
                </c:pt>
                <c:pt idx="163">
                  <c:v>0.123</c:v>
                </c:pt>
                <c:pt idx="164">
                  <c:v>0.126</c:v>
                </c:pt>
                <c:pt idx="165">
                  <c:v>0.128</c:v>
                </c:pt>
                <c:pt idx="166">
                  <c:v>0.127</c:v>
                </c:pt>
                <c:pt idx="167">
                  <c:v>0.13</c:v>
                </c:pt>
                <c:pt idx="168">
                  <c:v>0.132</c:v>
                </c:pt>
                <c:pt idx="169">
                  <c:v>0.132</c:v>
                </c:pt>
                <c:pt idx="170">
                  <c:v>0.131</c:v>
                </c:pt>
                <c:pt idx="171">
                  <c:v>0.134</c:v>
                </c:pt>
                <c:pt idx="172">
                  <c:v>0.136</c:v>
                </c:pt>
                <c:pt idx="173">
                  <c:v>0.136</c:v>
                </c:pt>
                <c:pt idx="174">
                  <c:v>0.136</c:v>
                </c:pt>
                <c:pt idx="175">
                  <c:v>0.139</c:v>
                </c:pt>
                <c:pt idx="176">
                  <c:v>0.143</c:v>
                </c:pt>
                <c:pt idx="177">
                  <c:v>0.146</c:v>
                </c:pt>
                <c:pt idx="178">
                  <c:v>0.144</c:v>
                </c:pt>
                <c:pt idx="179">
                  <c:v>0.145</c:v>
                </c:pt>
                <c:pt idx="180">
                  <c:v>0.146</c:v>
                </c:pt>
                <c:pt idx="181">
                  <c:v>0.145</c:v>
                </c:pt>
                <c:pt idx="182">
                  <c:v>0.146</c:v>
                </c:pt>
                <c:pt idx="183">
                  <c:v>0.146</c:v>
                </c:pt>
                <c:pt idx="184">
                  <c:v>0.145</c:v>
                </c:pt>
                <c:pt idx="185">
                  <c:v>0.147</c:v>
                </c:pt>
                <c:pt idx="186">
                  <c:v>0.147</c:v>
                </c:pt>
                <c:pt idx="187">
                  <c:v>0.146</c:v>
                </c:pt>
                <c:pt idx="188">
                  <c:v>0.147</c:v>
                </c:pt>
                <c:pt idx="189">
                  <c:v>0.147</c:v>
                </c:pt>
                <c:pt idx="190">
                  <c:v>0.147</c:v>
                </c:pt>
                <c:pt idx="191">
                  <c:v>0.146</c:v>
                </c:pt>
                <c:pt idx="192">
                  <c:v>0.146</c:v>
                </c:pt>
                <c:pt idx="193">
                  <c:v>0.149</c:v>
                </c:pt>
                <c:pt idx="194">
                  <c:v>0.147</c:v>
                </c:pt>
                <c:pt idx="195">
                  <c:v>0.149</c:v>
                </c:pt>
                <c:pt idx="196">
                  <c:v>0.149</c:v>
                </c:pt>
                <c:pt idx="197">
                  <c:v>0.15</c:v>
                </c:pt>
                <c:pt idx="198">
                  <c:v>0.151</c:v>
                </c:pt>
                <c:pt idx="199">
                  <c:v>0.15</c:v>
                </c:pt>
                <c:pt idx="200">
                  <c:v>0.15</c:v>
                </c:pt>
                <c:pt idx="201">
                  <c:v>0.153</c:v>
                </c:pt>
                <c:pt idx="202">
                  <c:v>0.158</c:v>
                </c:pt>
                <c:pt idx="203">
                  <c:v>0.161</c:v>
                </c:pt>
                <c:pt idx="204">
                  <c:v>0.165</c:v>
                </c:pt>
                <c:pt idx="205">
                  <c:v>0.168</c:v>
                </c:pt>
                <c:pt idx="206">
                  <c:v>0.17</c:v>
                </c:pt>
                <c:pt idx="207">
                  <c:v>0.175</c:v>
                </c:pt>
                <c:pt idx="208">
                  <c:v>0.177</c:v>
                </c:pt>
                <c:pt idx="209">
                  <c:v>0.18</c:v>
                </c:pt>
                <c:pt idx="210">
                  <c:v>0.182</c:v>
                </c:pt>
                <c:pt idx="211">
                  <c:v>0.187</c:v>
                </c:pt>
                <c:pt idx="212">
                  <c:v>0.188</c:v>
                </c:pt>
                <c:pt idx="213">
                  <c:v>0.188</c:v>
                </c:pt>
                <c:pt idx="214">
                  <c:v>0.189</c:v>
                </c:pt>
                <c:pt idx="215">
                  <c:v>0.19</c:v>
                </c:pt>
                <c:pt idx="216">
                  <c:v>0.194</c:v>
                </c:pt>
                <c:pt idx="217">
                  <c:v>0.198</c:v>
                </c:pt>
                <c:pt idx="218">
                  <c:v>0.2</c:v>
                </c:pt>
                <c:pt idx="219">
                  <c:v>0.205</c:v>
                </c:pt>
                <c:pt idx="220">
                  <c:v>0.206</c:v>
                </c:pt>
                <c:pt idx="221">
                  <c:v>0.209</c:v>
                </c:pt>
                <c:pt idx="222">
                  <c:v>0.212</c:v>
                </c:pt>
                <c:pt idx="223">
                  <c:v>0.214</c:v>
                </c:pt>
                <c:pt idx="224">
                  <c:v>0.215</c:v>
                </c:pt>
                <c:pt idx="225">
                  <c:v>0.217</c:v>
                </c:pt>
                <c:pt idx="226">
                  <c:v>0.221</c:v>
                </c:pt>
                <c:pt idx="227">
                  <c:v>0.222</c:v>
                </c:pt>
                <c:pt idx="228">
                  <c:v>0.226</c:v>
                </c:pt>
                <c:pt idx="229">
                  <c:v>0.23</c:v>
                </c:pt>
                <c:pt idx="230">
                  <c:v>0.233</c:v>
                </c:pt>
                <c:pt idx="231">
                  <c:v>0.236</c:v>
                </c:pt>
                <c:pt idx="232">
                  <c:v>0.24</c:v>
                </c:pt>
                <c:pt idx="233">
                  <c:v>0.243</c:v>
                </c:pt>
                <c:pt idx="234">
                  <c:v>0.245</c:v>
                </c:pt>
                <c:pt idx="235">
                  <c:v>0.248</c:v>
                </c:pt>
                <c:pt idx="236">
                  <c:v>0.248</c:v>
                </c:pt>
                <c:pt idx="237">
                  <c:v>0.242</c:v>
                </c:pt>
                <c:pt idx="238">
                  <c:v>0.245</c:v>
                </c:pt>
                <c:pt idx="239">
                  <c:v>0.25</c:v>
                </c:pt>
                <c:pt idx="240">
                  <c:v>0.255</c:v>
                </c:pt>
                <c:pt idx="241">
                  <c:v>0.259</c:v>
                </c:pt>
                <c:pt idx="242">
                  <c:v>0.262</c:v>
                </c:pt>
                <c:pt idx="243">
                  <c:v>0.266</c:v>
                </c:pt>
                <c:pt idx="244">
                  <c:v>0.27</c:v>
                </c:pt>
                <c:pt idx="245">
                  <c:v>0.274</c:v>
                </c:pt>
                <c:pt idx="246">
                  <c:v>0.279</c:v>
                </c:pt>
                <c:pt idx="247">
                  <c:v>0.282</c:v>
                </c:pt>
                <c:pt idx="248">
                  <c:v>0.286</c:v>
                </c:pt>
                <c:pt idx="249">
                  <c:v>0.288</c:v>
                </c:pt>
                <c:pt idx="250">
                  <c:v>0.293</c:v>
                </c:pt>
                <c:pt idx="251">
                  <c:v>0.296</c:v>
                </c:pt>
                <c:pt idx="252">
                  <c:v>0.3</c:v>
                </c:pt>
                <c:pt idx="253">
                  <c:v>0.303</c:v>
                </c:pt>
                <c:pt idx="254">
                  <c:v>0.307</c:v>
                </c:pt>
                <c:pt idx="255">
                  <c:v>0.311</c:v>
                </c:pt>
                <c:pt idx="256">
                  <c:v>0.314</c:v>
                </c:pt>
                <c:pt idx="257">
                  <c:v>0.317</c:v>
                </c:pt>
                <c:pt idx="258">
                  <c:v>0.32</c:v>
                </c:pt>
                <c:pt idx="259">
                  <c:v>0.324</c:v>
                </c:pt>
                <c:pt idx="260">
                  <c:v>0.33</c:v>
                </c:pt>
                <c:pt idx="261">
                  <c:v>0.332</c:v>
                </c:pt>
                <c:pt idx="262">
                  <c:v>0.335</c:v>
                </c:pt>
                <c:pt idx="263">
                  <c:v>0.339</c:v>
                </c:pt>
                <c:pt idx="264">
                  <c:v>0.344</c:v>
                </c:pt>
                <c:pt idx="265">
                  <c:v>0.346</c:v>
                </c:pt>
                <c:pt idx="266">
                  <c:v>0.35</c:v>
                </c:pt>
                <c:pt idx="267">
                  <c:v>0.354</c:v>
                </c:pt>
                <c:pt idx="268">
                  <c:v>0.356</c:v>
                </c:pt>
                <c:pt idx="269">
                  <c:v>0.361</c:v>
                </c:pt>
                <c:pt idx="270">
                  <c:v>0.365</c:v>
                </c:pt>
                <c:pt idx="271">
                  <c:v>0.369</c:v>
                </c:pt>
                <c:pt idx="272">
                  <c:v>0.372</c:v>
                </c:pt>
                <c:pt idx="273">
                  <c:v>0.377</c:v>
                </c:pt>
                <c:pt idx="274">
                  <c:v>0.379</c:v>
                </c:pt>
                <c:pt idx="275">
                  <c:v>0.383</c:v>
                </c:pt>
                <c:pt idx="276">
                  <c:v>0.387</c:v>
                </c:pt>
                <c:pt idx="277">
                  <c:v>0.392</c:v>
                </c:pt>
                <c:pt idx="278">
                  <c:v>0.394</c:v>
                </c:pt>
                <c:pt idx="279">
                  <c:v>0.398</c:v>
                </c:pt>
                <c:pt idx="280">
                  <c:v>0.402</c:v>
                </c:pt>
                <c:pt idx="281">
                  <c:v>0.406</c:v>
                </c:pt>
                <c:pt idx="282">
                  <c:v>0.409</c:v>
                </c:pt>
                <c:pt idx="283">
                  <c:v>0.414</c:v>
                </c:pt>
                <c:pt idx="284">
                  <c:v>0.417</c:v>
                </c:pt>
                <c:pt idx="285">
                  <c:v>0.421</c:v>
                </c:pt>
                <c:pt idx="286">
                  <c:v>0.425</c:v>
                </c:pt>
                <c:pt idx="287">
                  <c:v>0.429</c:v>
                </c:pt>
                <c:pt idx="288">
                  <c:v>0.434</c:v>
                </c:pt>
                <c:pt idx="289">
                  <c:v>0.436</c:v>
                </c:pt>
                <c:pt idx="290">
                  <c:v>0.44</c:v>
                </c:pt>
                <c:pt idx="291">
                  <c:v>0.445</c:v>
                </c:pt>
                <c:pt idx="292">
                  <c:v>0.449</c:v>
                </c:pt>
                <c:pt idx="293">
                  <c:v>0.452</c:v>
                </c:pt>
                <c:pt idx="294">
                  <c:v>0.455</c:v>
                </c:pt>
                <c:pt idx="295">
                  <c:v>0.46</c:v>
                </c:pt>
                <c:pt idx="296">
                  <c:v>0.464</c:v>
                </c:pt>
                <c:pt idx="297">
                  <c:v>0.467</c:v>
                </c:pt>
                <c:pt idx="298">
                  <c:v>0.472</c:v>
                </c:pt>
                <c:pt idx="299">
                  <c:v>0.475</c:v>
                </c:pt>
                <c:pt idx="300">
                  <c:v>0.48</c:v>
                </c:pt>
                <c:pt idx="301">
                  <c:v>0.483</c:v>
                </c:pt>
                <c:pt idx="302">
                  <c:v>0.488</c:v>
                </c:pt>
                <c:pt idx="303">
                  <c:v>0.492</c:v>
                </c:pt>
                <c:pt idx="304">
                  <c:v>0.495</c:v>
                </c:pt>
                <c:pt idx="305">
                  <c:v>0.5</c:v>
                </c:pt>
                <c:pt idx="306">
                  <c:v>0.505</c:v>
                </c:pt>
                <c:pt idx="307">
                  <c:v>0.509</c:v>
                </c:pt>
                <c:pt idx="308">
                  <c:v>0.515</c:v>
                </c:pt>
                <c:pt idx="309">
                  <c:v>0.518</c:v>
                </c:pt>
                <c:pt idx="310">
                  <c:v>0.524</c:v>
                </c:pt>
                <c:pt idx="311">
                  <c:v>0.53</c:v>
                </c:pt>
                <c:pt idx="312">
                  <c:v>0.532</c:v>
                </c:pt>
                <c:pt idx="313">
                  <c:v>0.535</c:v>
                </c:pt>
                <c:pt idx="314">
                  <c:v>0.541</c:v>
                </c:pt>
                <c:pt idx="315">
                  <c:v>0.546</c:v>
                </c:pt>
                <c:pt idx="316">
                  <c:v>0.55</c:v>
                </c:pt>
                <c:pt idx="317">
                  <c:v>0.555</c:v>
                </c:pt>
                <c:pt idx="318">
                  <c:v>0.558</c:v>
                </c:pt>
                <c:pt idx="319">
                  <c:v>0.563</c:v>
                </c:pt>
                <c:pt idx="320">
                  <c:v>0.567</c:v>
                </c:pt>
                <c:pt idx="321">
                  <c:v>0.571</c:v>
                </c:pt>
                <c:pt idx="322">
                  <c:v>0.577</c:v>
                </c:pt>
                <c:pt idx="323">
                  <c:v>0.58</c:v>
                </c:pt>
                <c:pt idx="324">
                  <c:v>0.584</c:v>
                </c:pt>
                <c:pt idx="325">
                  <c:v>0.588</c:v>
                </c:pt>
                <c:pt idx="326">
                  <c:v>0.592</c:v>
                </c:pt>
                <c:pt idx="327">
                  <c:v>0.598</c:v>
                </c:pt>
                <c:pt idx="328">
                  <c:v>0.601</c:v>
                </c:pt>
                <c:pt idx="329">
                  <c:v>0.606</c:v>
                </c:pt>
                <c:pt idx="330">
                  <c:v>0.609</c:v>
                </c:pt>
                <c:pt idx="331">
                  <c:v>0.615</c:v>
                </c:pt>
                <c:pt idx="332">
                  <c:v>0.62</c:v>
                </c:pt>
                <c:pt idx="333">
                  <c:v>0.624</c:v>
                </c:pt>
                <c:pt idx="334">
                  <c:v>0.628</c:v>
                </c:pt>
                <c:pt idx="335">
                  <c:v>0.632</c:v>
                </c:pt>
                <c:pt idx="336">
                  <c:v>0.637</c:v>
                </c:pt>
                <c:pt idx="337">
                  <c:v>0.643</c:v>
                </c:pt>
                <c:pt idx="338">
                  <c:v>0.646</c:v>
                </c:pt>
                <c:pt idx="339">
                  <c:v>0.651</c:v>
                </c:pt>
                <c:pt idx="340">
                  <c:v>0.655</c:v>
                </c:pt>
                <c:pt idx="341">
                  <c:v>0.662</c:v>
                </c:pt>
                <c:pt idx="342">
                  <c:v>0.666</c:v>
                </c:pt>
                <c:pt idx="343">
                  <c:v>0.672</c:v>
                </c:pt>
                <c:pt idx="344">
                  <c:v>0.676</c:v>
                </c:pt>
                <c:pt idx="345">
                  <c:v>0.682</c:v>
                </c:pt>
                <c:pt idx="346">
                  <c:v>0.688</c:v>
                </c:pt>
                <c:pt idx="347">
                  <c:v>0.693</c:v>
                </c:pt>
                <c:pt idx="348">
                  <c:v>0.698</c:v>
                </c:pt>
                <c:pt idx="349">
                  <c:v>0.703</c:v>
                </c:pt>
                <c:pt idx="350">
                  <c:v>0.707</c:v>
                </c:pt>
                <c:pt idx="351">
                  <c:v>0.713</c:v>
                </c:pt>
                <c:pt idx="352">
                  <c:v>0.719</c:v>
                </c:pt>
                <c:pt idx="353">
                  <c:v>0.723</c:v>
                </c:pt>
                <c:pt idx="354">
                  <c:v>0.73</c:v>
                </c:pt>
                <c:pt idx="355">
                  <c:v>0.735</c:v>
                </c:pt>
                <c:pt idx="356">
                  <c:v>0.742</c:v>
                </c:pt>
                <c:pt idx="357">
                  <c:v>0.748</c:v>
                </c:pt>
                <c:pt idx="358">
                  <c:v>0.752</c:v>
                </c:pt>
                <c:pt idx="359">
                  <c:v>0.758</c:v>
                </c:pt>
                <c:pt idx="360">
                  <c:v>0.765</c:v>
                </c:pt>
                <c:pt idx="361">
                  <c:v>0.77</c:v>
                </c:pt>
                <c:pt idx="362">
                  <c:v>0.775</c:v>
                </c:pt>
                <c:pt idx="363">
                  <c:v>0.781</c:v>
                </c:pt>
                <c:pt idx="364">
                  <c:v>0.787</c:v>
                </c:pt>
                <c:pt idx="365">
                  <c:v>0.793</c:v>
                </c:pt>
                <c:pt idx="366">
                  <c:v>0.798</c:v>
                </c:pt>
                <c:pt idx="367">
                  <c:v>0.804</c:v>
                </c:pt>
                <c:pt idx="368">
                  <c:v>0.809</c:v>
                </c:pt>
                <c:pt idx="369">
                  <c:v>0.816</c:v>
                </c:pt>
                <c:pt idx="370">
                  <c:v>0.821</c:v>
                </c:pt>
                <c:pt idx="371">
                  <c:v>0.827</c:v>
                </c:pt>
                <c:pt idx="372">
                  <c:v>0.834</c:v>
                </c:pt>
                <c:pt idx="373">
                  <c:v>0.84</c:v>
                </c:pt>
                <c:pt idx="374">
                  <c:v>0.847</c:v>
                </c:pt>
                <c:pt idx="375">
                  <c:v>0.851</c:v>
                </c:pt>
                <c:pt idx="376">
                  <c:v>0.857</c:v>
                </c:pt>
                <c:pt idx="377">
                  <c:v>0.864</c:v>
                </c:pt>
                <c:pt idx="378">
                  <c:v>0.871</c:v>
                </c:pt>
                <c:pt idx="379">
                  <c:v>0.877</c:v>
                </c:pt>
                <c:pt idx="380">
                  <c:v>0.884</c:v>
                </c:pt>
                <c:pt idx="381">
                  <c:v>0.888</c:v>
                </c:pt>
                <c:pt idx="382">
                  <c:v>0.894</c:v>
                </c:pt>
                <c:pt idx="383">
                  <c:v>0.901</c:v>
                </c:pt>
                <c:pt idx="384">
                  <c:v>0.908</c:v>
                </c:pt>
                <c:pt idx="385">
                  <c:v>0.914</c:v>
                </c:pt>
                <c:pt idx="386">
                  <c:v>0.92</c:v>
                </c:pt>
                <c:pt idx="387">
                  <c:v>0.926</c:v>
                </c:pt>
                <c:pt idx="388">
                  <c:v>0.931</c:v>
                </c:pt>
                <c:pt idx="389">
                  <c:v>0.939</c:v>
                </c:pt>
                <c:pt idx="390">
                  <c:v>0.943</c:v>
                </c:pt>
                <c:pt idx="391">
                  <c:v>0.952</c:v>
                </c:pt>
                <c:pt idx="392">
                  <c:v>0.956</c:v>
                </c:pt>
                <c:pt idx="393">
                  <c:v>0.965</c:v>
                </c:pt>
                <c:pt idx="394">
                  <c:v>0.97</c:v>
                </c:pt>
                <c:pt idx="395">
                  <c:v>0.977</c:v>
                </c:pt>
                <c:pt idx="396">
                  <c:v>0.983</c:v>
                </c:pt>
                <c:pt idx="397">
                  <c:v>0.99</c:v>
                </c:pt>
                <c:pt idx="398">
                  <c:v>0.996</c:v>
                </c:pt>
                <c:pt idx="399">
                  <c:v>1.003</c:v>
                </c:pt>
                <c:pt idx="400">
                  <c:v>1.01</c:v>
                </c:pt>
                <c:pt idx="401">
                  <c:v>1.015</c:v>
                </c:pt>
                <c:pt idx="402">
                  <c:v>1.022</c:v>
                </c:pt>
                <c:pt idx="403">
                  <c:v>1.029</c:v>
                </c:pt>
                <c:pt idx="404">
                  <c:v>1.035</c:v>
                </c:pt>
                <c:pt idx="405">
                  <c:v>1.042</c:v>
                </c:pt>
                <c:pt idx="406">
                  <c:v>1.049</c:v>
                </c:pt>
                <c:pt idx="407">
                  <c:v>1.056</c:v>
                </c:pt>
                <c:pt idx="408">
                  <c:v>1.063</c:v>
                </c:pt>
                <c:pt idx="409">
                  <c:v>1.068</c:v>
                </c:pt>
                <c:pt idx="410">
                  <c:v>1.076</c:v>
                </c:pt>
                <c:pt idx="411">
                  <c:v>1.082</c:v>
                </c:pt>
                <c:pt idx="412">
                  <c:v>1.089</c:v>
                </c:pt>
                <c:pt idx="413">
                  <c:v>1.095</c:v>
                </c:pt>
                <c:pt idx="414">
                  <c:v>1.102</c:v>
                </c:pt>
                <c:pt idx="415">
                  <c:v>1.109</c:v>
                </c:pt>
                <c:pt idx="416">
                  <c:v>1.116</c:v>
                </c:pt>
                <c:pt idx="417">
                  <c:v>1.124</c:v>
                </c:pt>
                <c:pt idx="418">
                  <c:v>1.13</c:v>
                </c:pt>
                <c:pt idx="419">
                  <c:v>1.136</c:v>
                </c:pt>
                <c:pt idx="420">
                  <c:v>1.143</c:v>
                </c:pt>
                <c:pt idx="421">
                  <c:v>1.149</c:v>
                </c:pt>
                <c:pt idx="422">
                  <c:v>1.157</c:v>
                </c:pt>
                <c:pt idx="423">
                  <c:v>1.163</c:v>
                </c:pt>
                <c:pt idx="424">
                  <c:v>1.171</c:v>
                </c:pt>
                <c:pt idx="425">
                  <c:v>1.177</c:v>
                </c:pt>
                <c:pt idx="426">
                  <c:v>1.184</c:v>
                </c:pt>
                <c:pt idx="427">
                  <c:v>1.191</c:v>
                </c:pt>
                <c:pt idx="428">
                  <c:v>1.198</c:v>
                </c:pt>
                <c:pt idx="429">
                  <c:v>1.205</c:v>
                </c:pt>
                <c:pt idx="430">
                  <c:v>1.211</c:v>
                </c:pt>
                <c:pt idx="431">
                  <c:v>1.217</c:v>
                </c:pt>
                <c:pt idx="432">
                  <c:v>1.225</c:v>
                </c:pt>
                <c:pt idx="433">
                  <c:v>1.232</c:v>
                </c:pt>
                <c:pt idx="434">
                  <c:v>1.239</c:v>
                </c:pt>
                <c:pt idx="435">
                  <c:v>1.247</c:v>
                </c:pt>
                <c:pt idx="436">
                  <c:v>1.253</c:v>
                </c:pt>
                <c:pt idx="437">
                  <c:v>1.26</c:v>
                </c:pt>
                <c:pt idx="438">
                  <c:v>1.268</c:v>
                </c:pt>
                <c:pt idx="439">
                  <c:v>1.275</c:v>
                </c:pt>
                <c:pt idx="440">
                  <c:v>1.281</c:v>
                </c:pt>
                <c:pt idx="441">
                  <c:v>1.289</c:v>
                </c:pt>
                <c:pt idx="442">
                  <c:v>1.295</c:v>
                </c:pt>
                <c:pt idx="443">
                  <c:v>1.303</c:v>
                </c:pt>
                <c:pt idx="444">
                  <c:v>1.31</c:v>
                </c:pt>
                <c:pt idx="445">
                  <c:v>1.318</c:v>
                </c:pt>
                <c:pt idx="446">
                  <c:v>1.325</c:v>
                </c:pt>
                <c:pt idx="447">
                  <c:v>1.331</c:v>
                </c:pt>
                <c:pt idx="448">
                  <c:v>1.338</c:v>
                </c:pt>
                <c:pt idx="449">
                  <c:v>1.345</c:v>
                </c:pt>
                <c:pt idx="450">
                  <c:v>1.352</c:v>
                </c:pt>
                <c:pt idx="451">
                  <c:v>1.36</c:v>
                </c:pt>
                <c:pt idx="452">
                  <c:v>1.367</c:v>
                </c:pt>
                <c:pt idx="453">
                  <c:v>1.374</c:v>
                </c:pt>
                <c:pt idx="454">
                  <c:v>1.382</c:v>
                </c:pt>
                <c:pt idx="455">
                  <c:v>1.388</c:v>
                </c:pt>
                <c:pt idx="456">
                  <c:v>1.396</c:v>
                </c:pt>
                <c:pt idx="457">
                  <c:v>1.403</c:v>
                </c:pt>
                <c:pt idx="458">
                  <c:v>1.411</c:v>
                </c:pt>
                <c:pt idx="459">
                  <c:v>1.417</c:v>
                </c:pt>
                <c:pt idx="460">
                  <c:v>1.424</c:v>
                </c:pt>
                <c:pt idx="461">
                  <c:v>1.431</c:v>
                </c:pt>
                <c:pt idx="462">
                  <c:v>1.439</c:v>
                </c:pt>
                <c:pt idx="463">
                  <c:v>1.446</c:v>
                </c:pt>
                <c:pt idx="464">
                  <c:v>1.454</c:v>
                </c:pt>
                <c:pt idx="465">
                  <c:v>1.46</c:v>
                </c:pt>
                <c:pt idx="466">
                  <c:v>1.466</c:v>
                </c:pt>
                <c:pt idx="467">
                  <c:v>1.475</c:v>
                </c:pt>
                <c:pt idx="468">
                  <c:v>1.481</c:v>
                </c:pt>
                <c:pt idx="469">
                  <c:v>1.488</c:v>
                </c:pt>
                <c:pt idx="470">
                  <c:v>1.494</c:v>
                </c:pt>
                <c:pt idx="471">
                  <c:v>1.501</c:v>
                </c:pt>
                <c:pt idx="472">
                  <c:v>1.509</c:v>
                </c:pt>
                <c:pt idx="473">
                  <c:v>1.517</c:v>
                </c:pt>
                <c:pt idx="474">
                  <c:v>1.524</c:v>
                </c:pt>
                <c:pt idx="475">
                  <c:v>1.53</c:v>
                </c:pt>
                <c:pt idx="476">
                  <c:v>1.538</c:v>
                </c:pt>
                <c:pt idx="477">
                  <c:v>1.545</c:v>
                </c:pt>
                <c:pt idx="478">
                  <c:v>1.552</c:v>
                </c:pt>
                <c:pt idx="479">
                  <c:v>1.56</c:v>
                </c:pt>
                <c:pt idx="480">
                  <c:v>1.567</c:v>
                </c:pt>
                <c:pt idx="481">
                  <c:v>1.573</c:v>
                </c:pt>
                <c:pt idx="482">
                  <c:v>1.581</c:v>
                </c:pt>
                <c:pt idx="483">
                  <c:v>1.588</c:v>
                </c:pt>
                <c:pt idx="484">
                  <c:v>1.595</c:v>
                </c:pt>
                <c:pt idx="485">
                  <c:v>1.601</c:v>
                </c:pt>
                <c:pt idx="486">
                  <c:v>1.61</c:v>
                </c:pt>
                <c:pt idx="487">
                  <c:v>1.616</c:v>
                </c:pt>
                <c:pt idx="488">
                  <c:v>1.622</c:v>
                </c:pt>
                <c:pt idx="489">
                  <c:v>1.63</c:v>
                </c:pt>
                <c:pt idx="490">
                  <c:v>1.637</c:v>
                </c:pt>
                <c:pt idx="491">
                  <c:v>1.644</c:v>
                </c:pt>
              </c:numCache>
            </c:numRef>
          </c:xVal>
          <c:yVal>
            <c:numRef>
              <c:f>'14_11_1'!$F$23:$F$1568</c:f>
              <c:numCache>
                <c:formatCode>General</c:formatCode>
                <c:ptCount val="154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-5.050505050505048</c:v>
                </c:pt>
                <c:pt idx="4">
                  <c:v>-5.050505050505048</c:v>
                </c:pt>
                <c:pt idx="5">
                  <c:v>-5.050505050505048</c:v>
                </c:pt>
                <c:pt idx="6">
                  <c:v>-5.050505050505048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-5.050505050505048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-5.050505050505048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-5.050505050505048</c:v>
                </c:pt>
                <c:pt idx="22">
                  <c:v>0.0</c:v>
                </c:pt>
                <c:pt idx="23">
                  <c:v>-5.050505050505048</c:v>
                </c:pt>
                <c:pt idx="24">
                  <c:v>0.0</c:v>
                </c:pt>
                <c:pt idx="25">
                  <c:v>0.0</c:v>
                </c:pt>
                <c:pt idx="26">
                  <c:v>-5.050505050505048</c:v>
                </c:pt>
                <c:pt idx="27">
                  <c:v>0.0</c:v>
                </c:pt>
                <c:pt idx="28">
                  <c:v>0.0</c:v>
                </c:pt>
                <c:pt idx="29">
                  <c:v>-5.050505050505048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-5.050505050505048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-5.050505050505048</c:v>
                </c:pt>
                <c:pt idx="41">
                  <c:v>0.0</c:v>
                </c:pt>
                <c:pt idx="42">
                  <c:v>0.0</c:v>
                </c:pt>
                <c:pt idx="43">
                  <c:v>-5.050505050505048</c:v>
                </c:pt>
                <c:pt idx="44">
                  <c:v>0.0</c:v>
                </c:pt>
                <c:pt idx="45">
                  <c:v>0.0</c:v>
                </c:pt>
                <c:pt idx="46">
                  <c:v>-5.050505050505048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-5.050505050505048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-5.050505050505048</c:v>
                </c:pt>
                <c:pt idx="56">
                  <c:v>-5.050505050505048</c:v>
                </c:pt>
                <c:pt idx="57">
                  <c:v>-5.050505050505048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-5.050505050505048</c:v>
                </c:pt>
                <c:pt idx="64">
                  <c:v>-5.050505050505048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-5.050505050505048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-5.050505050505048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-5.050505050505048</c:v>
                </c:pt>
                <c:pt idx="82">
                  <c:v>-5.050505050505048</c:v>
                </c:pt>
                <c:pt idx="83">
                  <c:v>-5.050505050505048</c:v>
                </c:pt>
                <c:pt idx="84">
                  <c:v>0.0</c:v>
                </c:pt>
                <c:pt idx="85">
                  <c:v>0.0</c:v>
                </c:pt>
                <c:pt idx="86">
                  <c:v>10.1010101010101</c:v>
                </c:pt>
                <c:pt idx="87">
                  <c:v>15.15151515151515</c:v>
                </c:pt>
                <c:pt idx="88">
                  <c:v>10.1010101010101</c:v>
                </c:pt>
                <c:pt idx="89">
                  <c:v>10.1010101010101</c:v>
                </c:pt>
                <c:pt idx="90">
                  <c:v>15.15151515151515</c:v>
                </c:pt>
                <c:pt idx="91">
                  <c:v>20.20202020202019</c:v>
                </c:pt>
                <c:pt idx="92">
                  <c:v>25.25252525252524</c:v>
                </c:pt>
                <c:pt idx="93">
                  <c:v>20.20202020202019</c:v>
                </c:pt>
                <c:pt idx="94">
                  <c:v>25.25252525252524</c:v>
                </c:pt>
                <c:pt idx="95">
                  <c:v>20.20202020202019</c:v>
                </c:pt>
                <c:pt idx="96">
                  <c:v>25.25252525252524</c:v>
                </c:pt>
                <c:pt idx="97">
                  <c:v>20.20202020202019</c:v>
                </c:pt>
                <c:pt idx="98">
                  <c:v>35.35353535353536</c:v>
                </c:pt>
                <c:pt idx="99">
                  <c:v>35.35353535353536</c:v>
                </c:pt>
                <c:pt idx="100">
                  <c:v>30.3030303030303</c:v>
                </c:pt>
                <c:pt idx="101">
                  <c:v>40.40404040404039</c:v>
                </c:pt>
                <c:pt idx="102">
                  <c:v>30.3030303030303</c:v>
                </c:pt>
                <c:pt idx="103">
                  <c:v>35.35353535353536</c:v>
                </c:pt>
                <c:pt idx="104">
                  <c:v>45.45454545454544</c:v>
                </c:pt>
                <c:pt idx="105">
                  <c:v>50.50505050505051</c:v>
                </c:pt>
                <c:pt idx="106">
                  <c:v>50.50505050505051</c:v>
                </c:pt>
                <c:pt idx="107">
                  <c:v>40.40404040404039</c:v>
                </c:pt>
                <c:pt idx="108">
                  <c:v>50.50505050505051</c:v>
                </c:pt>
                <c:pt idx="109">
                  <c:v>50.50505050505051</c:v>
                </c:pt>
                <c:pt idx="110">
                  <c:v>55.55555555555554</c:v>
                </c:pt>
                <c:pt idx="111">
                  <c:v>60.60606060606059</c:v>
                </c:pt>
                <c:pt idx="112">
                  <c:v>60.60606060606059</c:v>
                </c:pt>
                <c:pt idx="113">
                  <c:v>60.60606060606059</c:v>
                </c:pt>
                <c:pt idx="114">
                  <c:v>70.7070707070707</c:v>
                </c:pt>
                <c:pt idx="115">
                  <c:v>70.7070707070707</c:v>
                </c:pt>
                <c:pt idx="116">
                  <c:v>75.75757575757575</c:v>
                </c:pt>
                <c:pt idx="117">
                  <c:v>70.7070707070707</c:v>
                </c:pt>
                <c:pt idx="118">
                  <c:v>75.75757575757575</c:v>
                </c:pt>
                <c:pt idx="119">
                  <c:v>70.7070707070707</c:v>
                </c:pt>
                <c:pt idx="120">
                  <c:v>70.7070707070707</c:v>
                </c:pt>
                <c:pt idx="121">
                  <c:v>70.7070707070707</c:v>
                </c:pt>
                <c:pt idx="122">
                  <c:v>80.80808080808076</c:v>
                </c:pt>
                <c:pt idx="123">
                  <c:v>85.85858585858583</c:v>
                </c:pt>
                <c:pt idx="124">
                  <c:v>85.85858585858583</c:v>
                </c:pt>
                <c:pt idx="125">
                  <c:v>85.85858585858583</c:v>
                </c:pt>
                <c:pt idx="126">
                  <c:v>101.010101010101</c:v>
                </c:pt>
                <c:pt idx="127">
                  <c:v>90.9090909090909</c:v>
                </c:pt>
                <c:pt idx="128">
                  <c:v>111.1111111111111</c:v>
                </c:pt>
                <c:pt idx="129">
                  <c:v>106.0606060606061</c:v>
                </c:pt>
                <c:pt idx="130">
                  <c:v>111.1111111111111</c:v>
                </c:pt>
                <c:pt idx="131">
                  <c:v>111.1111111111111</c:v>
                </c:pt>
                <c:pt idx="132">
                  <c:v>111.1111111111111</c:v>
                </c:pt>
                <c:pt idx="133">
                  <c:v>111.1111111111111</c:v>
                </c:pt>
                <c:pt idx="134">
                  <c:v>121.2121212121212</c:v>
                </c:pt>
                <c:pt idx="135">
                  <c:v>121.2121212121212</c:v>
                </c:pt>
                <c:pt idx="136">
                  <c:v>121.2121212121212</c:v>
                </c:pt>
                <c:pt idx="137">
                  <c:v>121.2121212121212</c:v>
                </c:pt>
                <c:pt idx="138">
                  <c:v>131.3131313131313</c:v>
                </c:pt>
                <c:pt idx="139">
                  <c:v>131.3131313131313</c:v>
                </c:pt>
                <c:pt idx="140">
                  <c:v>131.3131313131313</c:v>
                </c:pt>
                <c:pt idx="141">
                  <c:v>136.3636363636363</c:v>
                </c:pt>
                <c:pt idx="142">
                  <c:v>146.4646464646464</c:v>
                </c:pt>
                <c:pt idx="143">
                  <c:v>146.4646464646464</c:v>
                </c:pt>
                <c:pt idx="144">
                  <c:v>146.4646464646464</c:v>
                </c:pt>
                <c:pt idx="145">
                  <c:v>156.5656565656566</c:v>
                </c:pt>
                <c:pt idx="146">
                  <c:v>156.5656565656566</c:v>
                </c:pt>
                <c:pt idx="147">
                  <c:v>156.5656565656566</c:v>
                </c:pt>
                <c:pt idx="148">
                  <c:v>171.7171717171717</c:v>
                </c:pt>
                <c:pt idx="149">
                  <c:v>171.7171717171717</c:v>
                </c:pt>
                <c:pt idx="150">
                  <c:v>171.7171717171717</c:v>
                </c:pt>
                <c:pt idx="151">
                  <c:v>186.8686868686868</c:v>
                </c:pt>
                <c:pt idx="152">
                  <c:v>181.8181818181818</c:v>
                </c:pt>
                <c:pt idx="153">
                  <c:v>181.8181818181818</c:v>
                </c:pt>
                <c:pt idx="154">
                  <c:v>181.8181818181818</c:v>
                </c:pt>
                <c:pt idx="155">
                  <c:v>191.9191919191919</c:v>
                </c:pt>
                <c:pt idx="156">
                  <c:v>191.9191919191919</c:v>
                </c:pt>
                <c:pt idx="157">
                  <c:v>196.969696969697</c:v>
                </c:pt>
                <c:pt idx="158">
                  <c:v>207.0707070707071</c:v>
                </c:pt>
                <c:pt idx="159">
                  <c:v>207.0707070707071</c:v>
                </c:pt>
                <c:pt idx="160">
                  <c:v>222.2222222222222</c:v>
                </c:pt>
                <c:pt idx="161">
                  <c:v>217.1717171717172</c:v>
                </c:pt>
                <c:pt idx="162">
                  <c:v>222.2222222222222</c:v>
                </c:pt>
                <c:pt idx="163">
                  <c:v>232.3232323232324</c:v>
                </c:pt>
                <c:pt idx="164">
                  <c:v>237.3737373737374</c:v>
                </c:pt>
                <c:pt idx="165">
                  <c:v>232.3232323232324</c:v>
                </c:pt>
                <c:pt idx="166">
                  <c:v>232.3232323232324</c:v>
                </c:pt>
                <c:pt idx="167">
                  <c:v>247.4747474747475</c:v>
                </c:pt>
                <c:pt idx="168">
                  <c:v>247.4747474747475</c:v>
                </c:pt>
                <c:pt idx="169">
                  <c:v>242.4242424242425</c:v>
                </c:pt>
                <c:pt idx="170">
                  <c:v>247.4747474747475</c:v>
                </c:pt>
                <c:pt idx="171">
                  <c:v>242.4242424242425</c:v>
                </c:pt>
                <c:pt idx="172">
                  <c:v>252.5252525252525</c:v>
                </c:pt>
                <c:pt idx="173">
                  <c:v>257.5757575757576</c:v>
                </c:pt>
                <c:pt idx="174">
                  <c:v>257.5757575757576</c:v>
                </c:pt>
                <c:pt idx="175">
                  <c:v>257.5757575757576</c:v>
                </c:pt>
                <c:pt idx="176">
                  <c:v>272.7272727272726</c:v>
                </c:pt>
                <c:pt idx="177">
                  <c:v>272.7272727272726</c:v>
                </c:pt>
                <c:pt idx="178">
                  <c:v>272.7272727272726</c:v>
                </c:pt>
                <c:pt idx="179">
                  <c:v>267.6767676767677</c:v>
                </c:pt>
                <c:pt idx="180">
                  <c:v>272.7272727272726</c:v>
                </c:pt>
                <c:pt idx="181">
                  <c:v>267.6767676767677</c:v>
                </c:pt>
                <c:pt idx="182">
                  <c:v>267.6767676767677</c:v>
                </c:pt>
                <c:pt idx="183">
                  <c:v>267.6767676767677</c:v>
                </c:pt>
                <c:pt idx="184">
                  <c:v>272.7272727272726</c:v>
                </c:pt>
                <c:pt idx="185">
                  <c:v>267.6767676767677</c:v>
                </c:pt>
                <c:pt idx="186">
                  <c:v>272.7272727272726</c:v>
                </c:pt>
                <c:pt idx="187">
                  <c:v>267.6767676767677</c:v>
                </c:pt>
                <c:pt idx="188">
                  <c:v>267.6767676767677</c:v>
                </c:pt>
                <c:pt idx="189">
                  <c:v>272.7272727272726</c:v>
                </c:pt>
                <c:pt idx="190">
                  <c:v>282.8282828282829</c:v>
                </c:pt>
                <c:pt idx="191">
                  <c:v>267.6767676767677</c:v>
                </c:pt>
                <c:pt idx="192">
                  <c:v>267.6767676767677</c:v>
                </c:pt>
                <c:pt idx="193">
                  <c:v>272.7272727272726</c:v>
                </c:pt>
                <c:pt idx="194">
                  <c:v>267.6767676767677</c:v>
                </c:pt>
                <c:pt idx="195">
                  <c:v>272.7272727272726</c:v>
                </c:pt>
                <c:pt idx="196">
                  <c:v>282.8282828282829</c:v>
                </c:pt>
                <c:pt idx="197">
                  <c:v>282.8282828282829</c:v>
                </c:pt>
                <c:pt idx="198">
                  <c:v>282.8282828282829</c:v>
                </c:pt>
                <c:pt idx="199">
                  <c:v>282.8282828282829</c:v>
                </c:pt>
                <c:pt idx="200">
                  <c:v>282.8282828282829</c:v>
                </c:pt>
                <c:pt idx="201">
                  <c:v>292.929292929293</c:v>
                </c:pt>
                <c:pt idx="202">
                  <c:v>292.929292929293</c:v>
                </c:pt>
                <c:pt idx="203">
                  <c:v>292.929292929293</c:v>
                </c:pt>
                <c:pt idx="204">
                  <c:v>303.030303030303</c:v>
                </c:pt>
                <c:pt idx="205">
                  <c:v>308.0808080808081</c:v>
                </c:pt>
                <c:pt idx="206">
                  <c:v>318.1818181818182</c:v>
                </c:pt>
                <c:pt idx="207">
                  <c:v>328.2828282828283</c:v>
                </c:pt>
                <c:pt idx="208">
                  <c:v>328.2828282828283</c:v>
                </c:pt>
                <c:pt idx="209">
                  <c:v>333.3333333333334</c:v>
                </c:pt>
                <c:pt idx="210">
                  <c:v>343.4343434343435</c:v>
                </c:pt>
                <c:pt idx="211">
                  <c:v>343.4343434343435</c:v>
                </c:pt>
                <c:pt idx="212">
                  <c:v>343.4343434343435</c:v>
                </c:pt>
                <c:pt idx="213">
                  <c:v>353.5353535353535</c:v>
                </c:pt>
                <c:pt idx="214">
                  <c:v>353.5353535353535</c:v>
                </c:pt>
                <c:pt idx="215">
                  <c:v>353.5353535353535</c:v>
                </c:pt>
                <c:pt idx="216">
                  <c:v>353.5353535353535</c:v>
                </c:pt>
                <c:pt idx="217">
                  <c:v>373.7373737373736</c:v>
                </c:pt>
                <c:pt idx="218">
                  <c:v>368.6868686868687</c:v>
                </c:pt>
                <c:pt idx="219">
                  <c:v>378.7878787878788</c:v>
                </c:pt>
                <c:pt idx="220">
                  <c:v>378.7878787878788</c:v>
                </c:pt>
                <c:pt idx="221">
                  <c:v>393.9393939393939</c:v>
                </c:pt>
                <c:pt idx="222">
                  <c:v>393.9393939393939</c:v>
                </c:pt>
                <c:pt idx="223">
                  <c:v>393.9393939393939</c:v>
                </c:pt>
                <c:pt idx="224">
                  <c:v>404.040404040404</c:v>
                </c:pt>
                <c:pt idx="225">
                  <c:v>404.040404040404</c:v>
                </c:pt>
                <c:pt idx="226">
                  <c:v>404.040404040404</c:v>
                </c:pt>
                <c:pt idx="227">
                  <c:v>419.1919191919192</c:v>
                </c:pt>
                <c:pt idx="228">
                  <c:v>419.1919191919192</c:v>
                </c:pt>
                <c:pt idx="229">
                  <c:v>424.2424242424242</c:v>
                </c:pt>
                <c:pt idx="230">
                  <c:v>429.2929292929292</c:v>
                </c:pt>
                <c:pt idx="231">
                  <c:v>444.4444444444444</c:v>
                </c:pt>
                <c:pt idx="232">
                  <c:v>444.4444444444444</c:v>
                </c:pt>
                <c:pt idx="233">
                  <c:v>454.5454545454545</c:v>
                </c:pt>
                <c:pt idx="234">
                  <c:v>454.5454545454545</c:v>
                </c:pt>
                <c:pt idx="235">
                  <c:v>454.5454545454545</c:v>
                </c:pt>
                <c:pt idx="236">
                  <c:v>454.5454545454545</c:v>
                </c:pt>
                <c:pt idx="237">
                  <c:v>444.4444444444444</c:v>
                </c:pt>
                <c:pt idx="238">
                  <c:v>454.5454545454545</c:v>
                </c:pt>
                <c:pt idx="239">
                  <c:v>469.6969696969697</c:v>
                </c:pt>
                <c:pt idx="240">
                  <c:v>464.6464646464647</c:v>
                </c:pt>
                <c:pt idx="241">
                  <c:v>479.7979797979797</c:v>
                </c:pt>
                <c:pt idx="242">
                  <c:v>494.9494949494949</c:v>
                </c:pt>
                <c:pt idx="243">
                  <c:v>484.8484848484848</c:v>
                </c:pt>
                <c:pt idx="244">
                  <c:v>505.050505050505</c:v>
                </c:pt>
                <c:pt idx="245">
                  <c:v>505.050505050505</c:v>
                </c:pt>
                <c:pt idx="246">
                  <c:v>515.1515151515151</c:v>
                </c:pt>
                <c:pt idx="247">
                  <c:v>515.1515151515151</c:v>
                </c:pt>
                <c:pt idx="248">
                  <c:v>525.2525252525253</c:v>
                </c:pt>
                <c:pt idx="249">
                  <c:v>530.3030303030302</c:v>
                </c:pt>
                <c:pt idx="250">
                  <c:v>540.4040404040404</c:v>
                </c:pt>
                <c:pt idx="251">
                  <c:v>545.4545454545454</c:v>
                </c:pt>
                <c:pt idx="252">
                  <c:v>555.5555555555554</c:v>
                </c:pt>
                <c:pt idx="253">
                  <c:v>555.5555555555554</c:v>
                </c:pt>
                <c:pt idx="254">
                  <c:v>565.6565656565657</c:v>
                </c:pt>
                <c:pt idx="255">
                  <c:v>565.6565656565657</c:v>
                </c:pt>
                <c:pt idx="256">
                  <c:v>580.8080808080808</c:v>
                </c:pt>
                <c:pt idx="257">
                  <c:v>575.7575757575757</c:v>
                </c:pt>
                <c:pt idx="258">
                  <c:v>590.909090909091</c:v>
                </c:pt>
                <c:pt idx="259">
                  <c:v>590.909090909091</c:v>
                </c:pt>
                <c:pt idx="260">
                  <c:v>601.010101010101</c:v>
                </c:pt>
                <c:pt idx="261">
                  <c:v>595.959595959596</c:v>
                </c:pt>
                <c:pt idx="262">
                  <c:v>616.1616161616163</c:v>
                </c:pt>
                <c:pt idx="263">
                  <c:v>616.1616161616163</c:v>
                </c:pt>
                <c:pt idx="264">
                  <c:v>626.2626262626262</c:v>
                </c:pt>
                <c:pt idx="265">
                  <c:v>626.2626262626262</c:v>
                </c:pt>
                <c:pt idx="266">
                  <c:v>636.3636363636363</c:v>
                </c:pt>
                <c:pt idx="267">
                  <c:v>641.4141414141414</c:v>
                </c:pt>
                <c:pt idx="268">
                  <c:v>651.5151515151515</c:v>
                </c:pt>
                <c:pt idx="269">
                  <c:v>651.5151515151515</c:v>
                </c:pt>
                <c:pt idx="270">
                  <c:v>666.6666666666667</c:v>
                </c:pt>
                <c:pt idx="271">
                  <c:v>676.7676767676767</c:v>
                </c:pt>
                <c:pt idx="272">
                  <c:v>676.7676767676767</c:v>
                </c:pt>
                <c:pt idx="273">
                  <c:v>676.7676767676767</c:v>
                </c:pt>
                <c:pt idx="274">
                  <c:v>686.8686868686868</c:v>
                </c:pt>
                <c:pt idx="275">
                  <c:v>702.020202020202</c:v>
                </c:pt>
                <c:pt idx="276">
                  <c:v>702.020202020202</c:v>
                </c:pt>
                <c:pt idx="277">
                  <c:v>712.121212121212</c:v>
                </c:pt>
                <c:pt idx="278">
                  <c:v>717.1717171717173</c:v>
                </c:pt>
                <c:pt idx="279">
                  <c:v>727.2727272727273</c:v>
                </c:pt>
                <c:pt idx="280">
                  <c:v>727.2727272727273</c:v>
                </c:pt>
                <c:pt idx="281">
                  <c:v>737.3737373737374</c:v>
                </c:pt>
                <c:pt idx="282">
                  <c:v>737.3737373737374</c:v>
                </c:pt>
                <c:pt idx="283">
                  <c:v>747.4747474747475</c:v>
                </c:pt>
                <c:pt idx="284">
                  <c:v>752.5252525252524</c:v>
                </c:pt>
                <c:pt idx="285">
                  <c:v>762.6262626262626</c:v>
                </c:pt>
                <c:pt idx="286">
                  <c:v>767.6767676767678</c:v>
                </c:pt>
                <c:pt idx="287">
                  <c:v>777.777777777778</c:v>
                </c:pt>
                <c:pt idx="288">
                  <c:v>787.878787878788</c:v>
                </c:pt>
                <c:pt idx="289">
                  <c:v>787.878787878788</c:v>
                </c:pt>
                <c:pt idx="290">
                  <c:v>787.878787878788</c:v>
                </c:pt>
                <c:pt idx="291">
                  <c:v>797.979797979798</c:v>
                </c:pt>
                <c:pt idx="292">
                  <c:v>813.131313131313</c:v>
                </c:pt>
                <c:pt idx="293">
                  <c:v>813.131313131313</c:v>
                </c:pt>
                <c:pt idx="294">
                  <c:v>823.232323232323</c:v>
                </c:pt>
                <c:pt idx="295">
                  <c:v>828.2828282828283</c:v>
                </c:pt>
                <c:pt idx="296">
                  <c:v>838.3838383838382</c:v>
                </c:pt>
                <c:pt idx="297">
                  <c:v>838.3838383838382</c:v>
                </c:pt>
                <c:pt idx="298">
                  <c:v>848.4848484848483</c:v>
                </c:pt>
                <c:pt idx="299">
                  <c:v>853.5353535353534</c:v>
                </c:pt>
                <c:pt idx="300">
                  <c:v>858.5858585858584</c:v>
                </c:pt>
                <c:pt idx="301">
                  <c:v>858.5858585858584</c:v>
                </c:pt>
                <c:pt idx="302">
                  <c:v>868.6868686868687</c:v>
                </c:pt>
                <c:pt idx="303">
                  <c:v>878.7878787878787</c:v>
                </c:pt>
                <c:pt idx="304">
                  <c:v>888.8888888888887</c:v>
                </c:pt>
                <c:pt idx="305">
                  <c:v>898.9898989898987</c:v>
                </c:pt>
                <c:pt idx="306">
                  <c:v>898.9898989898987</c:v>
                </c:pt>
                <c:pt idx="307">
                  <c:v>909.0909090909089</c:v>
                </c:pt>
                <c:pt idx="308">
                  <c:v>914.1414141414139</c:v>
                </c:pt>
                <c:pt idx="309">
                  <c:v>924.2424242424239</c:v>
                </c:pt>
                <c:pt idx="310">
                  <c:v>939.393939393939</c:v>
                </c:pt>
                <c:pt idx="311">
                  <c:v>934.3434343434343</c:v>
                </c:pt>
                <c:pt idx="312">
                  <c:v>949.4949494949492</c:v>
                </c:pt>
                <c:pt idx="313">
                  <c:v>949.4949494949492</c:v>
                </c:pt>
                <c:pt idx="314">
                  <c:v>959.5959595959595</c:v>
                </c:pt>
                <c:pt idx="315">
                  <c:v>974.7474747474744</c:v>
                </c:pt>
                <c:pt idx="316">
                  <c:v>969.6969696969695</c:v>
                </c:pt>
                <c:pt idx="317">
                  <c:v>984.8484848484848</c:v>
                </c:pt>
                <c:pt idx="318">
                  <c:v>984.8484848484848</c:v>
                </c:pt>
                <c:pt idx="319">
                  <c:v>999.9999999999998</c:v>
                </c:pt>
                <c:pt idx="320">
                  <c:v>999.9999999999998</c:v>
                </c:pt>
                <c:pt idx="321">
                  <c:v>1010.10101010101</c:v>
                </c:pt>
                <c:pt idx="322">
                  <c:v>1010.10101010101</c:v>
                </c:pt>
                <c:pt idx="323">
                  <c:v>1020.20202020202</c:v>
                </c:pt>
                <c:pt idx="324">
                  <c:v>1020.20202020202</c:v>
                </c:pt>
                <c:pt idx="325">
                  <c:v>1035.353535353535</c:v>
                </c:pt>
                <c:pt idx="326">
                  <c:v>1035.353535353535</c:v>
                </c:pt>
                <c:pt idx="327">
                  <c:v>1050.50505050505</c:v>
                </c:pt>
                <c:pt idx="328">
                  <c:v>1045.454545454545</c:v>
                </c:pt>
                <c:pt idx="329">
                  <c:v>1060.606060606061</c:v>
                </c:pt>
                <c:pt idx="330">
                  <c:v>1060.606060606061</c:v>
                </c:pt>
                <c:pt idx="331">
                  <c:v>1070.707070707071</c:v>
                </c:pt>
                <c:pt idx="332">
                  <c:v>1070.707070707071</c:v>
                </c:pt>
                <c:pt idx="333">
                  <c:v>1085.858585858586</c:v>
                </c:pt>
                <c:pt idx="334">
                  <c:v>1085.858585858586</c:v>
                </c:pt>
                <c:pt idx="335">
                  <c:v>1101.010101010101</c:v>
                </c:pt>
                <c:pt idx="336">
                  <c:v>1101.010101010101</c:v>
                </c:pt>
                <c:pt idx="337">
                  <c:v>1106.060606060606</c:v>
                </c:pt>
                <c:pt idx="338">
                  <c:v>1111.111111111111</c:v>
                </c:pt>
                <c:pt idx="339">
                  <c:v>1121.212121212121</c:v>
                </c:pt>
                <c:pt idx="340">
                  <c:v>1121.212121212121</c:v>
                </c:pt>
                <c:pt idx="341">
                  <c:v>1136.363636363636</c:v>
                </c:pt>
                <c:pt idx="342">
                  <c:v>1131.313131313131</c:v>
                </c:pt>
                <c:pt idx="343">
                  <c:v>1141.414141414141</c:v>
                </c:pt>
                <c:pt idx="344">
                  <c:v>1146.464646464646</c:v>
                </c:pt>
                <c:pt idx="345">
                  <c:v>1156.565656565657</c:v>
                </c:pt>
                <c:pt idx="346">
                  <c:v>1156.565656565657</c:v>
                </c:pt>
                <c:pt idx="347">
                  <c:v>1171.717171717172</c:v>
                </c:pt>
                <c:pt idx="348">
                  <c:v>1171.717171717172</c:v>
                </c:pt>
                <c:pt idx="349">
                  <c:v>1181.818181818182</c:v>
                </c:pt>
                <c:pt idx="350">
                  <c:v>1181.818181818182</c:v>
                </c:pt>
                <c:pt idx="351">
                  <c:v>1191.919191919192</c:v>
                </c:pt>
                <c:pt idx="352">
                  <c:v>1196.969696969697</c:v>
                </c:pt>
                <c:pt idx="353">
                  <c:v>1212.121212121212</c:v>
                </c:pt>
                <c:pt idx="354">
                  <c:v>1207.070707070707</c:v>
                </c:pt>
                <c:pt idx="355">
                  <c:v>1207.070707070707</c:v>
                </c:pt>
                <c:pt idx="356">
                  <c:v>1217.171717171717</c:v>
                </c:pt>
                <c:pt idx="357">
                  <c:v>1217.171717171717</c:v>
                </c:pt>
                <c:pt idx="358">
                  <c:v>1232.323232323232</c:v>
                </c:pt>
                <c:pt idx="359">
                  <c:v>1232.323232323232</c:v>
                </c:pt>
                <c:pt idx="360">
                  <c:v>1242.424242424242</c:v>
                </c:pt>
                <c:pt idx="361">
                  <c:v>1247.474747474747</c:v>
                </c:pt>
                <c:pt idx="362">
                  <c:v>1252.525252525252</c:v>
                </c:pt>
                <c:pt idx="363">
                  <c:v>1257.575757575758</c:v>
                </c:pt>
                <c:pt idx="364">
                  <c:v>1262.626262626263</c:v>
                </c:pt>
                <c:pt idx="365">
                  <c:v>1272.727272727273</c:v>
                </c:pt>
                <c:pt idx="366">
                  <c:v>1267.676767676767</c:v>
                </c:pt>
                <c:pt idx="367">
                  <c:v>1267.676767676767</c:v>
                </c:pt>
                <c:pt idx="368">
                  <c:v>1282.828282828283</c:v>
                </c:pt>
                <c:pt idx="369">
                  <c:v>1282.828282828283</c:v>
                </c:pt>
                <c:pt idx="370">
                  <c:v>1282.828282828283</c:v>
                </c:pt>
                <c:pt idx="371">
                  <c:v>1292.929292929293</c:v>
                </c:pt>
                <c:pt idx="372">
                  <c:v>1292.929292929293</c:v>
                </c:pt>
                <c:pt idx="373">
                  <c:v>1292.929292929293</c:v>
                </c:pt>
                <c:pt idx="374">
                  <c:v>1308.080808080808</c:v>
                </c:pt>
                <c:pt idx="375">
                  <c:v>1308.080808080808</c:v>
                </c:pt>
                <c:pt idx="376">
                  <c:v>1308.080808080808</c:v>
                </c:pt>
                <c:pt idx="377">
                  <c:v>1318.181818181818</c:v>
                </c:pt>
                <c:pt idx="378">
                  <c:v>1318.181818181818</c:v>
                </c:pt>
                <c:pt idx="379">
                  <c:v>1323.232323232323</c:v>
                </c:pt>
                <c:pt idx="380">
                  <c:v>1333.333333333333</c:v>
                </c:pt>
                <c:pt idx="381">
                  <c:v>1333.333333333333</c:v>
                </c:pt>
                <c:pt idx="382">
                  <c:v>1333.333333333333</c:v>
                </c:pt>
                <c:pt idx="383">
                  <c:v>1343.434343434343</c:v>
                </c:pt>
                <c:pt idx="384">
                  <c:v>1343.434343434343</c:v>
                </c:pt>
                <c:pt idx="385">
                  <c:v>1343.434343434343</c:v>
                </c:pt>
                <c:pt idx="386">
                  <c:v>1353.535353535353</c:v>
                </c:pt>
                <c:pt idx="387">
                  <c:v>1353.535353535353</c:v>
                </c:pt>
                <c:pt idx="388">
                  <c:v>1353.535353535353</c:v>
                </c:pt>
                <c:pt idx="389">
                  <c:v>1353.535353535353</c:v>
                </c:pt>
                <c:pt idx="390">
                  <c:v>1368.686868686868</c:v>
                </c:pt>
                <c:pt idx="391">
                  <c:v>1363.636363636364</c:v>
                </c:pt>
                <c:pt idx="392">
                  <c:v>1368.686868686868</c:v>
                </c:pt>
                <c:pt idx="393">
                  <c:v>1368.686868686868</c:v>
                </c:pt>
                <c:pt idx="394">
                  <c:v>1383.838383838384</c:v>
                </c:pt>
                <c:pt idx="395">
                  <c:v>1383.838383838384</c:v>
                </c:pt>
                <c:pt idx="396">
                  <c:v>1378.78787878788</c:v>
                </c:pt>
                <c:pt idx="397">
                  <c:v>1378.78787878788</c:v>
                </c:pt>
                <c:pt idx="398">
                  <c:v>1393.939393939394</c:v>
                </c:pt>
                <c:pt idx="399">
                  <c:v>1393.939393939394</c:v>
                </c:pt>
                <c:pt idx="400">
                  <c:v>1388.888888888889</c:v>
                </c:pt>
                <c:pt idx="401">
                  <c:v>1393.939393939394</c:v>
                </c:pt>
                <c:pt idx="402">
                  <c:v>1393.939393939394</c:v>
                </c:pt>
                <c:pt idx="403">
                  <c:v>1404.040404040404</c:v>
                </c:pt>
                <c:pt idx="404">
                  <c:v>1404.040404040404</c:v>
                </c:pt>
                <c:pt idx="405">
                  <c:v>1404.040404040404</c:v>
                </c:pt>
                <c:pt idx="406">
                  <c:v>1404.040404040404</c:v>
                </c:pt>
                <c:pt idx="407">
                  <c:v>1404.040404040404</c:v>
                </c:pt>
                <c:pt idx="408">
                  <c:v>1414.141414141414</c:v>
                </c:pt>
                <c:pt idx="409">
                  <c:v>1419.191919191919</c:v>
                </c:pt>
                <c:pt idx="410">
                  <c:v>1414.141414141414</c:v>
                </c:pt>
                <c:pt idx="411">
                  <c:v>1419.191919191919</c:v>
                </c:pt>
                <c:pt idx="412">
                  <c:v>1414.141414141414</c:v>
                </c:pt>
                <c:pt idx="413">
                  <c:v>1434.343434343434</c:v>
                </c:pt>
                <c:pt idx="414">
                  <c:v>1434.343434343434</c:v>
                </c:pt>
                <c:pt idx="415">
                  <c:v>1429.292929292929</c:v>
                </c:pt>
                <c:pt idx="416">
                  <c:v>1429.292929292929</c:v>
                </c:pt>
                <c:pt idx="417">
                  <c:v>1429.292929292929</c:v>
                </c:pt>
                <c:pt idx="418">
                  <c:v>1439.393939393939</c:v>
                </c:pt>
                <c:pt idx="419">
                  <c:v>1444.444444444444</c:v>
                </c:pt>
                <c:pt idx="420">
                  <c:v>1444.444444444444</c:v>
                </c:pt>
                <c:pt idx="421">
                  <c:v>1444.444444444444</c:v>
                </c:pt>
                <c:pt idx="422">
                  <c:v>1444.444444444444</c:v>
                </c:pt>
                <c:pt idx="423">
                  <c:v>1439.393939393939</c:v>
                </c:pt>
                <c:pt idx="424">
                  <c:v>1444.444444444444</c:v>
                </c:pt>
                <c:pt idx="425">
                  <c:v>1454.545454545454</c:v>
                </c:pt>
                <c:pt idx="426">
                  <c:v>1454.545454545454</c:v>
                </c:pt>
                <c:pt idx="427">
                  <c:v>1459.59595959596</c:v>
                </c:pt>
                <c:pt idx="428">
                  <c:v>1454.545454545454</c:v>
                </c:pt>
                <c:pt idx="429">
                  <c:v>1454.545454545454</c:v>
                </c:pt>
                <c:pt idx="430">
                  <c:v>1454.545454545454</c:v>
                </c:pt>
                <c:pt idx="431">
                  <c:v>1454.545454545454</c:v>
                </c:pt>
                <c:pt idx="432">
                  <c:v>1464.646464646465</c:v>
                </c:pt>
                <c:pt idx="433">
                  <c:v>1464.646464646465</c:v>
                </c:pt>
                <c:pt idx="434">
                  <c:v>1469.69696969697</c:v>
                </c:pt>
                <c:pt idx="435">
                  <c:v>1464.646464646465</c:v>
                </c:pt>
                <c:pt idx="436">
                  <c:v>1464.646464646465</c:v>
                </c:pt>
                <c:pt idx="437">
                  <c:v>1469.69696969697</c:v>
                </c:pt>
                <c:pt idx="438">
                  <c:v>1469.69696969697</c:v>
                </c:pt>
                <c:pt idx="439">
                  <c:v>1474.747474747475</c:v>
                </c:pt>
                <c:pt idx="440">
                  <c:v>1474.747474747475</c:v>
                </c:pt>
                <c:pt idx="441">
                  <c:v>1484.848484848485</c:v>
                </c:pt>
                <c:pt idx="442">
                  <c:v>1479.79797979798</c:v>
                </c:pt>
                <c:pt idx="443">
                  <c:v>1479.79797979798</c:v>
                </c:pt>
                <c:pt idx="444">
                  <c:v>1479.79797979798</c:v>
                </c:pt>
                <c:pt idx="445">
                  <c:v>1474.747474747475</c:v>
                </c:pt>
                <c:pt idx="446">
                  <c:v>1484.848484848485</c:v>
                </c:pt>
                <c:pt idx="447">
                  <c:v>1474.747474747475</c:v>
                </c:pt>
                <c:pt idx="448">
                  <c:v>1484.848484848485</c:v>
                </c:pt>
                <c:pt idx="449">
                  <c:v>1494.949494949495</c:v>
                </c:pt>
                <c:pt idx="450">
                  <c:v>1494.949494949495</c:v>
                </c:pt>
                <c:pt idx="451">
                  <c:v>1489.89898989899</c:v>
                </c:pt>
                <c:pt idx="452">
                  <c:v>1494.949494949495</c:v>
                </c:pt>
                <c:pt idx="453">
                  <c:v>1494.949494949495</c:v>
                </c:pt>
                <c:pt idx="454">
                  <c:v>1484.848484848485</c:v>
                </c:pt>
                <c:pt idx="455">
                  <c:v>1494.949494949495</c:v>
                </c:pt>
                <c:pt idx="456">
                  <c:v>1494.949494949495</c:v>
                </c:pt>
                <c:pt idx="457">
                  <c:v>1505.050505050505</c:v>
                </c:pt>
                <c:pt idx="458">
                  <c:v>1505.050505050505</c:v>
                </c:pt>
                <c:pt idx="459">
                  <c:v>1505.050505050505</c:v>
                </c:pt>
                <c:pt idx="460">
                  <c:v>1505.050505050505</c:v>
                </c:pt>
                <c:pt idx="461">
                  <c:v>1505.050505050505</c:v>
                </c:pt>
                <c:pt idx="462">
                  <c:v>1505.050505050505</c:v>
                </c:pt>
                <c:pt idx="463">
                  <c:v>1505.050505050505</c:v>
                </c:pt>
                <c:pt idx="464">
                  <c:v>1505.050505050505</c:v>
                </c:pt>
                <c:pt idx="465">
                  <c:v>1505.050505050505</c:v>
                </c:pt>
                <c:pt idx="466">
                  <c:v>1500.0</c:v>
                </c:pt>
                <c:pt idx="467">
                  <c:v>1515.151515151515</c:v>
                </c:pt>
                <c:pt idx="468">
                  <c:v>1515.151515151515</c:v>
                </c:pt>
                <c:pt idx="469">
                  <c:v>1515.151515151515</c:v>
                </c:pt>
                <c:pt idx="470">
                  <c:v>1515.151515151515</c:v>
                </c:pt>
                <c:pt idx="471">
                  <c:v>1515.151515151515</c:v>
                </c:pt>
                <c:pt idx="472">
                  <c:v>1515.151515151515</c:v>
                </c:pt>
                <c:pt idx="473">
                  <c:v>1515.151515151515</c:v>
                </c:pt>
                <c:pt idx="474">
                  <c:v>1515.151515151515</c:v>
                </c:pt>
                <c:pt idx="475">
                  <c:v>1515.151515151515</c:v>
                </c:pt>
                <c:pt idx="476">
                  <c:v>1515.151515151515</c:v>
                </c:pt>
                <c:pt idx="477">
                  <c:v>1515.151515151515</c:v>
                </c:pt>
                <c:pt idx="478">
                  <c:v>1515.151515151515</c:v>
                </c:pt>
                <c:pt idx="479">
                  <c:v>1530.30303030303</c:v>
                </c:pt>
                <c:pt idx="480">
                  <c:v>1525.252525252525</c:v>
                </c:pt>
                <c:pt idx="481">
                  <c:v>1525.252525252525</c:v>
                </c:pt>
                <c:pt idx="482">
                  <c:v>1525.252525252525</c:v>
                </c:pt>
                <c:pt idx="483">
                  <c:v>1535.353535353535</c:v>
                </c:pt>
                <c:pt idx="484">
                  <c:v>1530.30303030303</c:v>
                </c:pt>
                <c:pt idx="485">
                  <c:v>1525.252525252525</c:v>
                </c:pt>
                <c:pt idx="486">
                  <c:v>1525.252525252525</c:v>
                </c:pt>
                <c:pt idx="487">
                  <c:v>1525.252525252525</c:v>
                </c:pt>
                <c:pt idx="488">
                  <c:v>1525.252525252525</c:v>
                </c:pt>
                <c:pt idx="489">
                  <c:v>1525.252525252525</c:v>
                </c:pt>
                <c:pt idx="490">
                  <c:v>1525.252525252525</c:v>
                </c:pt>
                <c:pt idx="491">
                  <c:v>1540.40404040404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6265992"/>
        <c:axId val="-2126292312"/>
      </c:scatterChart>
      <c:valAx>
        <c:axId val="-2126265992"/>
        <c:scaling>
          <c:orientation val="minMax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Déformation [%]</a:t>
                </a:r>
              </a:p>
            </c:rich>
          </c:tx>
          <c:layout>
            <c:manualLayout>
              <c:xMode val="edge"/>
              <c:yMode val="edge"/>
              <c:x val="0.436720891172026"/>
              <c:y val="0.86725913833941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fr-FR"/>
          </a:p>
        </c:txPr>
        <c:crossAx val="-2126292312"/>
        <c:crosses val="autoZero"/>
        <c:crossBetween val="midCat"/>
      </c:valAx>
      <c:valAx>
        <c:axId val="-2126292312"/>
        <c:scaling>
          <c:orientation val="minMax"/>
          <c:max val="2000.0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Contrainte R [MPa]</a:t>
                </a:r>
              </a:p>
            </c:rich>
          </c:tx>
          <c:layout>
            <c:manualLayout>
              <c:xMode val="edge"/>
              <c:yMode val="edge"/>
              <c:x val="0.0142602495543672"/>
              <c:y val="0.2772869854682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ln w="12700">
            <a:solidFill>
              <a:srgbClr val="000000"/>
            </a:solidFill>
            <a:prstDash val="solid"/>
          </a:ln>
        </c:spPr>
        <c:crossAx val="-2126265992"/>
        <c:crosses val="autoZero"/>
        <c:crossBetween val="midCat"/>
        <c:majorUnit val="400.0"/>
        <c:minorUnit val="100.0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fr-F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4F4CFEF-103D-7549-8A38-64C3976A4B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808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Cliquez pour modifier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8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1A78AD0-C5CF-B941-BE4F-8005247BEB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98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Garamond" charset="0"/>
              <a:ea typeface="MS PGothic" charset="0"/>
            </a:endParaRPr>
          </a:p>
        </p:txBody>
      </p:sp>
      <p:sp>
        <p:nvSpPr>
          <p:cNvPr id="1741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01D98D4-24EE-CB43-9CBB-A489C93CE6B1}" type="slidenum">
              <a:rPr lang="fr-BE" sz="1200"/>
              <a:pPr eaLnBrk="1" hangingPunct="1"/>
              <a:t>1</a:t>
            </a:fld>
            <a:endParaRPr lang="fr-B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A78AD0-C5CF-B941-BE4F-8005247BEB04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921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MS PGothic" charset="0"/>
            </a:endParaRPr>
          </a:p>
        </p:txBody>
      </p:sp>
      <p:sp>
        <p:nvSpPr>
          <p:cNvPr id="3686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97C9D08-E316-C249-B24E-D1F3348AA2CD}" type="slidenum">
              <a:rPr lang="fr-BE" sz="1200"/>
              <a:pPr eaLnBrk="1" hangingPunct="1"/>
              <a:t>15</a:t>
            </a:fld>
            <a:endParaRPr lang="fr-B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E1E5A-A3F9-9B4B-8C4F-470BA28FA744}" type="datetime1">
              <a:rPr lang="en-US"/>
              <a:pPr>
                <a:defRPr/>
              </a:pPr>
              <a:t>10/03/19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629B3-26A1-7E4D-99C1-80BA8EFD7A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01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6FF36-8357-FB4E-9B3D-CA6DA65A1274}" type="datetime1">
              <a:rPr lang="en-US"/>
              <a:pPr>
                <a:defRPr/>
              </a:pPr>
              <a:t>10/03/19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7E4DD-135D-2A4B-8285-F17B35A7D1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933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DBD0B-3A49-804C-9ED5-51AADCC55725}" type="datetime1">
              <a:rPr lang="en-US"/>
              <a:pPr>
                <a:defRPr/>
              </a:pPr>
              <a:t>10/03/19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93FC1-44CF-B448-8704-F776979BD8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02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D50AE-9619-CE43-98DB-7F17BA362B12}" type="datetime1">
              <a:rPr lang="en-US"/>
              <a:pPr>
                <a:defRPr/>
              </a:pPr>
              <a:t>10/03/19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F3D70-6AFB-7D4E-A2F8-68860EF49C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52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36C45-38B0-724E-B995-A4FCD07BBA69}" type="datetime1">
              <a:rPr lang="en-US"/>
              <a:pPr>
                <a:defRPr/>
              </a:pPr>
              <a:t>10/03/19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4768A-63D4-6F45-824A-CC3CC67BF1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7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E6261-BC3C-A042-A766-55C6E90E578C}" type="datetime1">
              <a:rPr lang="en-US"/>
              <a:pPr>
                <a:defRPr/>
              </a:pPr>
              <a:t>10/03/19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7B9C2-3B34-BF4B-AFFA-D0AF264BD9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743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27D0A-AB98-9449-B00C-E8654502FB5C}" type="datetime1">
              <a:rPr lang="en-US"/>
              <a:pPr>
                <a:defRPr/>
              </a:pPr>
              <a:t>10/03/19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19866-F285-8145-B604-4E4E3D30F3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68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B0C71-3803-634B-82A0-85AA449A3B5B}" type="datetime1">
              <a:rPr lang="en-US"/>
              <a:pPr>
                <a:defRPr/>
              </a:pPr>
              <a:t>10/03/19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BEDE1-BFA6-8E46-9B4F-AEC315180E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887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94BCE-6BFC-1040-9E65-16C5747604A8}" type="datetime1">
              <a:rPr lang="en-US"/>
              <a:pPr>
                <a:defRPr/>
              </a:pPr>
              <a:t>10/03/19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254AF-F9AC-DA40-9C08-A4707969E1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298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524C7-53A8-3B4B-BACB-7A19983C2445}" type="datetime1">
              <a:rPr lang="en-US"/>
              <a:pPr>
                <a:defRPr/>
              </a:pPr>
              <a:t>10/03/19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7582-7591-E24C-A4C7-83D77598E0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164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2A547-3AAA-0A42-AFA2-FDF5C4328B20}" type="datetime1">
              <a:rPr lang="en-US"/>
              <a:pPr>
                <a:defRPr/>
              </a:pPr>
              <a:t>10/03/19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7D4C4-896B-BF46-A535-441C4DE787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392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E4BB7-2E52-3048-AC21-9654F182AC03}" type="datetime1">
              <a:rPr lang="en-US"/>
              <a:pPr>
                <a:defRPr/>
              </a:pPr>
              <a:t>10/03/19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65450-1A08-0241-9DC3-884B4FA65F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026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modifier les styles du texte du masque</a:t>
            </a:r>
          </a:p>
          <a:p>
            <a:pPr lvl="1"/>
            <a:r>
              <a:rPr lang="en-GB"/>
              <a:t>Deuxième niveau</a:t>
            </a:r>
          </a:p>
          <a:p>
            <a:pPr lvl="2"/>
            <a:r>
              <a:rPr lang="en-GB"/>
              <a:t>Troisième niveau</a:t>
            </a:r>
          </a:p>
          <a:p>
            <a:pPr lvl="3"/>
            <a:r>
              <a:rPr lang="en-GB"/>
              <a:t>Quatrième niveau</a:t>
            </a:r>
          </a:p>
          <a:p>
            <a:pPr lvl="4"/>
            <a:r>
              <a:rPr lang="en-GB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59AF6B6B-FA58-4F4F-913E-52F824ECC978}" type="datetime1">
              <a:rPr lang="en-US"/>
              <a:pPr>
                <a:defRPr/>
              </a:pPr>
              <a:t>10/03/19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5A4CE1F-8CF0-1E43-93AE-29BB22567A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6428B14-3029-F243-9ECF-DF571932DA8B}" type="slidenum">
              <a:rPr lang="en-GB" sz="1400"/>
              <a:pPr eaLnBrk="1" hangingPunct="1"/>
              <a:t>1</a:t>
            </a:fld>
            <a:endParaRPr lang="en-GB" sz="1400"/>
          </a:p>
        </p:txBody>
      </p:sp>
      <p:pic>
        <p:nvPicPr>
          <p:cNvPr id="16386" name="Picture 5" descr="07 03 27 Batir ppt garde 1bi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20"/>
          <a:stretch>
            <a:fillRect/>
          </a:stretch>
        </p:blipFill>
        <p:spPr>
          <a:xfrm>
            <a:off x="0" y="-26988"/>
            <a:ext cx="9144000" cy="7081838"/>
          </a:xfrm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1619250" y="1979613"/>
            <a:ext cx="7345363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BE" sz="2800" b="1" dirty="0" smtClean="0">
                <a:solidFill>
                  <a:schemeClr val="bg2"/>
                </a:solidFill>
              </a:rPr>
              <a:t>Essai de mise en charge - suivi de destruction - de la plus ancienne passerelle </a:t>
            </a:r>
            <a:r>
              <a:rPr lang="fr-BE" sz="2800" b="1" smtClean="0">
                <a:solidFill>
                  <a:schemeClr val="bg2"/>
                </a:solidFill>
              </a:rPr>
              <a:t>en </a:t>
            </a:r>
            <a:r>
              <a:rPr lang="fr-BE" sz="2800" b="1" smtClean="0">
                <a:solidFill>
                  <a:schemeClr val="bg2"/>
                </a:solidFill>
              </a:rPr>
              <a:t>béton </a:t>
            </a:r>
            <a:r>
              <a:rPr lang="fr-BE" sz="2800" b="1" dirty="0" smtClean="0">
                <a:solidFill>
                  <a:schemeClr val="bg2"/>
                </a:solidFill>
              </a:rPr>
              <a:t>precontraint de belgique (1944-2018)</a:t>
            </a:r>
            <a:endParaRPr lang="fr-BE" sz="2800" b="1" dirty="0">
              <a:solidFill>
                <a:schemeClr val="bg2"/>
              </a:solidFill>
            </a:endParaRPr>
          </a:p>
          <a:p>
            <a:pPr algn="ctr"/>
            <a:endParaRPr lang="fr-BE" b="1" dirty="0"/>
          </a:p>
          <a:p>
            <a:pPr algn="ctr"/>
            <a:r>
              <a:rPr lang="fr-BE" b="1" dirty="0">
                <a:solidFill>
                  <a:srgbClr val="0066FF"/>
                </a:solidFill>
              </a:rPr>
              <a:t>Bernard </a:t>
            </a:r>
            <a:r>
              <a:rPr lang="fr-BE" b="1" dirty="0" smtClean="0">
                <a:solidFill>
                  <a:srgbClr val="0066FF"/>
                </a:solidFill>
              </a:rPr>
              <a:t>ESPION et Michel PROVOST</a:t>
            </a:r>
          </a:p>
          <a:p>
            <a:pPr algn="ctr"/>
            <a:r>
              <a:rPr lang="fr-BE" b="1" dirty="0" smtClean="0">
                <a:solidFill>
                  <a:srgbClr val="0066FF"/>
                </a:solidFill>
              </a:rPr>
              <a:t>Université </a:t>
            </a:r>
            <a:r>
              <a:rPr lang="fr-BE" b="1" dirty="0">
                <a:solidFill>
                  <a:srgbClr val="0066FF"/>
                </a:solidFill>
              </a:rPr>
              <a:t>Libre de Bruxelles</a:t>
            </a:r>
          </a:p>
          <a:p>
            <a:pPr algn="ctr"/>
            <a:endParaRPr lang="fr-BE" b="1" dirty="0" smtClean="0">
              <a:solidFill>
                <a:srgbClr val="0066FF"/>
              </a:solidFill>
            </a:endParaRPr>
          </a:p>
          <a:p>
            <a:pPr algn="ctr"/>
            <a:r>
              <a:rPr lang="fr-BE" b="1" dirty="0" smtClean="0">
                <a:solidFill>
                  <a:srgbClr val="0066FF"/>
                </a:solidFill>
              </a:rPr>
              <a:t>Journée des Ouvrages d’Art 2019</a:t>
            </a:r>
            <a:endParaRPr lang="fr-BE" b="1" dirty="0">
              <a:solidFill>
                <a:srgbClr val="0066FF"/>
              </a:solidFill>
            </a:endParaRPr>
          </a:p>
          <a:p>
            <a:pPr algn="ctr"/>
            <a:r>
              <a:rPr lang="fr-BE" b="1" dirty="0" smtClean="0">
                <a:solidFill>
                  <a:srgbClr val="0066FF"/>
                </a:solidFill>
              </a:rPr>
              <a:t>La Marlagne-Wépion  </a:t>
            </a:r>
            <a:r>
              <a:rPr lang="fr-BE" b="1" dirty="0">
                <a:solidFill>
                  <a:srgbClr val="0066FF"/>
                </a:solidFill>
              </a:rPr>
              <a:t>–  </a:t>
            </a:r>
            <a:r>
              <a:rPr lang="fr-BE" b="1" dirty="0" smtClean="0">
                <a:solidFill>
                  <a:srgbClr val="0066FF"/>
                </a:solidFill>
              </a:rPr>
              <a:t>12 Mars 2019</a:t>
            </a:r>
            <a:endParaRPr lang="fr-BE" b="1" dirty="0">
              <a:solidFill>
                <a:srgbClr val="0066FF"/>
              </a:solidFill>
            </a:endParaRPr>
          </a:p>
        </p:txBody>
      </p:sp>
      <p:sp>
        <p:nvSpPr>
          <p:cNvPr id="16388" name="Espace réservé du numéro de diapositive 4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4365BDCB-2B58-AC49-879A-14FAFE8CD5CB}" type="slidenum">
              <a:rPr lang="en-GB" sz="1400"/>
              <a:pPr algn="r" eaLnBrk="1" hangingPunct="1"/>
              <a:t>1</a:t>
            </a:fld>
            <a:endParaRPr lang="en-GB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ERES_6_1964_Soete_p1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"/>
          <a:stretch/>
        </p:blipFill>
        <p:spPr>
          <a:xfrm>
            <a:off x="107504" y="1772816"/>
            <a:ext cx="8897084" cy="4484436"/>
          </a:xfrm>
          <a:prstGeom prst="rect">
            <a:avLst/>
          </a:prstGeom>
        </p:spPr>
      </p:pic>
      <p:sp>
        <p:nvSpPr>
          <p:cNvPr id="3174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86A0525-3E47-9E47-A454-7CD5CB65917D}" type="slidenum">
              <a:rPr lang="en-GB" sz="1400"/>
              <a:pPr eaLnBrk="1" hangingPunct="1"/>
              <a:t>10</a:t>
            </a:fld>
            <a:endParaRPr lang="en-GB" sz="140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7338"/>
            <a:ext cx="7772400" cy="143986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>
                <a:latin typeface="Times New Roman" charset="0"/>
                <a:ea typeface="MS PGothic" charset="0"/>
              </a:rPr>
              <a:t>Tabliers expérimentaux de la Rue du Miroir</a:t>
            </a:r>
            <a:br>
              <a:rPr lang="fr-BE" sz="3200" dirty="0">
                <a:latin typeface="Times New Roman" charset="0"/>
                <a:ea typeface="MS PGothic" charset="0"/>
              </a:rPr>
            </a:br>
            <a:r>
              <a:rPr lang="fr-BE" sz="3200" dirty="0">
                <a:latin typeface="Times New Roman" charset="0"/>
                <a:ea typeface="MS PGothic" charset="0"/>
              </a:rPr>
              <a:t>Jonction Nord-Midi, </a:t>
            </a:r>
            <a:r>
              <a:rPr lang="fr-BE" sz="3200" i="1" dirty="0">
                <a:latin typeface="Times New Roman" charset="0"/>
                <a:ea typeface="MS PGothic" charset="0"/>
              </a:rPr>
              <a:t>Bruxelles </a:t>
            </a:r>
            <a:r>
              <a:rPr lang="fr-BE" sz="3200" dirty="0">
                <a:latin typeface="Times New Roman" charset="0"/>
                <a:ea typeface="MS PGothic" charset="0"/>
              </a:rPr>
              <a:t>(1942-1944)</a:t>
            </a:r>
            <a:endParaRPr lang="en-GB" sz="3200" dirty="0">
              <a:latin typeface="Times New Roman" charset="0"/>
              <a:ea typeface="MS PGothic" charset="0"/>
            </a:endParaRPr>
          </a:p>
        </p:txBody>
      </p:sp>
      <p:sp>
        <p:nvSpPr>
          <p:cNvPr id="31750" name="ZoneTexte 2"/>
          <p:cNvSpPr txBox="1">
            <a:spLocks noChangeArrowheads="1"/>
          </p:cNvSpPr>
          <p:nvPr/>
        </p:nvSpPr>
        <p:spPr bwMode="auto">
          <a:xfrm>
            <a:off x="3491880" y="5579948"/>
            <a:ext cx="1695446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 dirty="0"/>
              <a:t>29 </a:t>
            </a:r>
            <a:r>
              <a:rPr lang="fr-FR" sz="1800" dirty="0" smtClean="0"/>
              <a:t>câbles 56 </a:t>
            </a:r>
            <a:r>
              <a:rPr lang="fr-FR" sz="1800" dirty="0">
                <a:latin typeface="Symbol" charset="0"/>
                <a:cs typeface="Symbol" charset="0"/>
              </a:rPr>
              <a:t>f</a:t>
            </a:r>
            <a:r>
              <a:rPr lang="fr-FR" sz="1800" dirty="0"/>
              <a:t> 5</a:t>
            </a:r>
          </a:p>
        </p:txBody>
      </p:sp>
      <p:sp>
        <p:nvSpPr>
          <p:cNvPr id="9" name="ZoneTexte 2"/>
          <p:cNvSpPr txBox="1">
            <a:spLocks noChangeArrowheads="1"/>
          </p:cNvSpPr>
          <p:nvPr/>
        </p:nvSpPr>
        <p:spPr bwMode="auto">
          <a:xfrm>
            <a:off x="323528" y="6237312"/>
            <a:ext cx="9446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100" dirty="0" smtClean="0"/>
              <a:t>(</a:t>
            </a:r>
            <a:r>
              <a:rPr lang="fr-FR" sz="1100" dirty="0" err="1" smtClean="0"/>
              <a:t>Soete</a:t>
            </a:r>
            <a:r>
              <a:rPr lang="fr-FR" sz="1100" dirty="0" smtClean="0"/>
              <a:t>, 1964)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52081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86A0525-3E47-9E47-A454-7CD5CB65917D}" type="slidenum">
              <a:rPr lang="en-GB" sz="1400"/>
              <a:pPr eaLnBrk="1" hangingPunct="1"/>
              <a:t>11</a:t>
            </a:fld>
            <a:endParaRPr lang="en-GB" sz="140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7338"/>
            <a:ext cx="7772400" cy="143986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>
                <a:latin typeface="Times New Roman" charset="0"/>
                <a:ea typeface="MS PGothic" charset="0"/>
              </a:rPr>
              <a:t>Tabliers expérimentaux de la Rue du </a:t>
            </a:r>
            <a:r>
              <a:rPr lang="fr-BE" sz="3200" dirty="0" smtClean="0">
                <a:latin typeface="Times New Roman" charset="0"/>
                <a:ea typeface="MS PGothic" charset="0"/>
              </a:rPr>
              <a:t>Miroir</a:t>
            </a:r>
            <a:r>
              <a:rPr lang="fr-BE" sz="3200" dirty="0">
                <a:latin typeface="Times New Roman" charset="0"/>
                <a:ea typeface="MS PGothic" charset="0"/>
              </a:rPr>
              <a:t/>
            </a:r>
            <a:br>
              <a:rPr lang="fr-BE" sz="3200" dirty="0">
                <a:latin typeface="Times New Roman" charset="0"/>
                <a:ea typeface="MS PGothic" charset="0"/>
              </a:rPr>
            </a:br>
            <a:r>
              <a:rPr lang="fr-BE" sz="2400" dirty="0" smtClean="0">
                <a:latin typeface="Times New Roman" charset="0"/>
                <a:ea typeface="MS PGothic" charset="0"/>
              </a:rPr>
              <a:t>Construction des tabliers précontraints (Novembre </a:t>
            </a:r>
            <a:r>
              <a:rPr lang="fr-BE" sz="2400" dirty="0">
                <a:latin typeface="Times New Roman" charset="0"/>
                <a:ea typeface="MS PGothic" charset="0"/>
              </a:rPr>
              <a:t>1943)</a:t>
            </a:r>
            <a:endParaRPr lang="en-GB" sz="2400" dirty="0">
              <a:latin typeface="Times New Roman" charset="0"/>
              <a:ea typeface="MS PGothic" charset="0"/>
            </a:endParaRPr>
          </a:p>
        </p:txBody>
      </p:sp>
      <p:pic>
        <p:nvPicPr>
          <p:cNvPr id="31747" name="Picture 3" descr="IME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868863"/>
            <a:ext cx="5761038" cy="1881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844675"/>
            <a:ext cx="3887787" cy="2881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49" name="Image 1" descr="Dalles (clichés &quot;La Caméra&quot;) copie 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" r="1166" b="1657"/>
          <a:stretch>
            <a:fillRect/>
          </a:stretch>
        </p:blipFill>
        <p:spPr bwMode="auto">
          <a:xfrm>
            <a:off x="4427538" y="1844675"/>
            <a:ext cx="4321175" cy="28813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ZoneTexte 2"/>
          <p:cNvSpPr txBox="1">
            <a:spLocks noChangeArrowheads="1"/>
          </p:cNvSpPr>
          <p:nvPr/>
        </p:nvSpPr>
        <p:spPr bwMode="auto">
          <a:xfrm>
            <a:off x="179388" y="5445125"/>
            <a:ext cx="13461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dirty="0"/>
              <a:t>29 </a:t>
            </a:r>
            <a:r>
              <a:rPr lang="fr-FR" dirty="0" smtClean="0"/>
              <a:t>câbles</a:t>
            </a:r>
            <a:endParaRPr lang="fr-FR" dirty="0"/>
          </a:p>
          <a:p>
            <a:pPr eaLnBrk="1" hangingPunct="1"/>
            <a:r>
              <a:rPr lang="fr-FR" dirty="0"/>
              <a:t>56 </a:t>
            </a:r>
            <a:r>
              <a:rPr lang="fr-FR" dirty="0">
                <a:latin typeface="Symbol" charset="0"/>
                <a:cs typeface="Symbol" charset="0"/>
              </a:rPr>
              <a:t>f</a:t>
            </a:r>
            <a:r>
              <a:rPr lang="fr-FR" dirty="0"/>
              <a:t> 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fr-BE" sz="2800" dirty="0">
                <a:latin typeface="Times New Roman" charset="0"/>
                <a:ea typeface="MS PGothic" charset="0"/>
              </a:rPr>
              <a:t>Passerelle à </a:t>
            </a:r>
            <a:r>
              <a:rPr lang="fr-BE" sz="2800" i="1" dirty="0">
                <a:latin typeface="Times New Roman" charset="0"/>
                <a:ea typeface="MS PGothic" charset="0"/>
              </a:rPr>
              <a:t>Anderlecht</a:t>
            </a:r>
            <a:r>
              <a:rPr lang="fr-BE" sz="2800" dirty="0">
                <a:latin typeface="Times New Roman" charset="0"/>
                <a:ea typeface="MS PGothic" charset="0"/>
              </a:rPr>
              <a:t> </a:t>
            </a:r>
            <a:r>
              <a:rPr lang="fr-BE" sz="2800" dirty="0" smtClean="0">
                <a:latin typeface="Times New Roman" charset="0"/>
                <a:ea typeface="MS PGothic" charset="0"/>
              </a:rPr>
              <a:t>Rue de Gosselies</a:t>
            </a:r>
            <a:br>
              <a:rPr lang="fr-BE" sz="2800" dirty="0" smtClean="0">
                <a:latin typeface="Times New Roman" charset="0"/>
                <a:ea typeface="MS PGothic" charset="0"/>
              </a:rPr>
            </a:br>
            <a:r>
              <a:rPr lang="fr-FR" sz="2400" dirty="0" smtClean="0"/>
              <a:t>Destruction de la passerelle en béton armé en Mai 1940</a:t>
            </a:r>
            <a:endParaRPr lang="fr-FR" sz="2400" dirty="0"/>
          </a:p>
        </p:txBody>
      </p:sp>
      <p:sp>
        <p:nvSpPr>
          <p:cNvPr id="3277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BC6A6E9-9CF9-0042-AB88-A990958F20A0}" type="slidenum">
              <a:rPr lang="en-GB" sz="1400"/>
              <a:pPr eaLnBrk="1" hangingPunct="1"/>
              <a:t>12</a:t>
            </a:fld>
            <a:endParaRPr lang="en-GB" sz="1400"/>
          </a:p>
        </p:txBody>
      </p:sp>
      <p:pic>
        <p:nvPicPr>
          <p:cNvPr id="32771" name="Image 3" descr="DSCF69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5" t="11258" r="13705" b="61040"/>
          <a:stretch>
            <a:fillRect/>
          </a:stretch>
        </p:blipFill>
        <p:spPr bwMode="auto">
          <a:xfrm>
            <a:off x="1116013" y="1916113"/>
            <a:ext cx="6840537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ZoneTexte 2"/>
          <p:cNvSpPr txBox="1">
            <a:spLocks noChangeArrowheads="1"/>
          </p:cNvSpPr>
          <p:nvPr/>
        </p:nvSpPr>
        <p:spPr bwMode="auto">
          <a:xfrm>
            <a:off x="6948488" y="6264275"/>
            <a:ext cx="12033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100"/>
              <a:t>(Santilman, 1948)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fr-FR" sz="2800" dirty="0" smtClean="0"/>
              <a:t>D’un projet de reconstruction en béton armé à un projet pionnier en béton précontraint en 1943</a:t>
            </a:r>
            <a:endParaRPr lang="fr-FR" sz="2800" dirty="0"/>
          </a:p>
        </p:txBody>
      </p:sp>
      <p:sp>
        <p:nvSpPr>
          <p:cNvPr id="3481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043330A-FAC4-AE44-B63C-353BADED7AF3}" type="slidenum">
              <a:rPr lang="en-GB" sz="1400"/>
              <a:pPr eaLnBrk="1" hangingPunct="1"/>
              <a:t>13</a:t>
            </a:fld>
            <a:endParaRPr lang="en-GB" sz="1400"/>
          </a:p>
        </p:txBody>
      </p:sp>
      <p:pic>
        <p:nvPicPr>
          <p:cNvPr id="34819" name="Image 2" descr="DSCF69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t="5054" r="5135" b="21149"/>
          <a:stretch>
            <a:fillRect/>
          </a:stretch>
        </p:blipFill>
        <p:spPr bwMode="auto">
          <a:xfrm>
            <a:off x="468313" y="1844675"/>
            <a:ext cx="8281987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ZoneTexte 4"/>
          <p:cNvSpPr txBox="1">
            <a:spLocks noChangeArrowheads="1"/>
          </p:cNvSpPr>
          <p:nvPr/>
        </p:nvSpPr>
        <p:spPr bwMode="auto">
          <a:xfrm>
            <a:off x="6948488" y="6407150"/>
            <a:ext cx="12033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100"/>
              <a:t>(Santilman, 1948)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fr-FR" sz="4000" dirty="0" smtClean="0"/>
              <a:t>Sources avant 2013</a:t>
            </a:r>
            <a:endParaRPr lang="fr-FR" sz="4000" dirty="0"/>
          </a:p>
        </p:txBody>
      </p:sp>
      <p:sp>
        <p:nvSpPr>
          <p:cNvPr id="3379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3B32C3FD-956F-104C-A0FC-8BA5E87CAB7D}" type="slidenum">
              <a:rPr lang="en-GB" sz="1400"/>
              <a:pPr eaLnBrk="1" hangingPunct="1"/>
              <a:t>14</a:t>
            </a:fld>
            <a:endParaRPr lang="en-GB" sz="1400"/>
          </a:p>
        </p:txBody>
      </p:sp>
      <p:pic>
        <p:nvPicPr>
          <p:cNvPr id="4" name="Image 3" descr="Magnel BP 194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5" t="5744" r="10137" b="14328"/>
          <a:stretch/>
        </p:blipFill>
        <p:spPr>
          <a:xfrm>
            <a:off x="971550" y="1989138"/>
            <a:ext cx="2792413" cy="4237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796" name="ZoneTexte 5"/>
          <p:cNvSpPr txBox="1">
            <a:spLocks noChangeArrowheads="1"/>
          </p:cNvSpPr>
          <p:nvPr/>
        </p:nvSpPr>
        <p:spPr bwMode="auto">
          <a:xfrm>
            <a:off x="5508104" y="6407150"/>
            <a:ext cx="22978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100" dirty="0"/>
              <a:t>(</a:t>
            </a:r>
            <a:r>
              <a:rPr lang="fr-FR" sz="1100" dirty="0" err="1"/>
              <a:t>Santilman</a:t>
            </a:r>
            <a:r>
              <a:rPr lang="fr-FR" sz="1100" dirty="0"/>
              <a:t>, </a:t>
            </a:r>
            <a:r>
              <a:rPr lang="fr-FR" sz="1100" dirty="0" err="1" smtClean="0"/>
              <a:t>Ann.T.P</a:t>
            </a:r>
            <a:r>
              <a:rPr lang="fr-FR" sz="1100" dirty="0" smtClean="0"/>
              <a:t>. Belgique, 1948</a:t>
            </a:r>
            <a:r>
              <a:rPr lang="fr-FR" sz="1100" dirty="0"/>
              <a:t>)</a:t>
            </a:r>
          </a:p>
        </p:txBody>
      </p:sp>
      <p:sp>
        <p:nvSpPr>
          <p:cNvPr id="33797" name="ZoneTexte 6"/>
          <p:cNvSpPr txBox="1">
            <a:spLocks noChangeArrowheads="1"/>
          </p:cNvSpPr>
          <p:nvPr/>
        </p:nvSpPr>
        <p:spPr bwMode="auto">
          <a:xfrm>
            <a:off x="1763713" y="6381750"/>
            <a:ext cx="10620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100"/>
              <a:t>(Magnel, 1948)</a:t>
            </a:r>
          </a:p>
        </p:txBody>
      </p:sp>
      <p:pic>
        <p:nvPicPr>
          <p:cNvPr id="33798" name="Image 2" descr="DSCF69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1" t="26550" r="7500" b="3639"/>
          <a:stretch>
            <a:fillRect/>
          </a:stretch>
        </p:blipFill>
        <p:spPr bwMode="auto">
          <a:xfrm>
            <a:off x="4643438" y="1989138"/>
            <a:ext cx="3689350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7813"/>
            <a:ext cx="7772400" cy="1143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3200" dirty="0" smtClean="0">
                <a:latin typeface="Times New Roman" charset="0"/>
                <a:ea typeface="MS PGothic" charset="0"/>
              </a:rPr>
              <a:t>Les archives </a:t>
            </a:r>
            <a:r>
              <a:rPr lang="en-GB" sz="3200" dirty="0">
                <a:latin typeface="Times New Roman" charset="0"/>
                <a:ea typeface="MS PGothic" charset="0"/>
              </a:rPr>
              <a:t>« </a:t>
            </a:r>
            <a:r>
              <a:rPr lang="en-GB" sz="3200" dirty="0" err="1" smtClean="0">
                <a:latin typeface="Times New Roman" charset="0"/>
                <a:ea typeface="MS PGothic" charset="0"/>
              </a:rPr>
              <a:t>Blaton-Aubert</a:t>
            </a:r>
            <a:r>
              <a:rPr lang="en-GB" sz="3200" dirty="0" smtClean="0">
                <a:latin typeface="Times New Roman" charset="0"/>
                <a:ea typeface="MS PGothic" charset="0"/>
              </a:rPr>
              <a:t> » aux AAM (</a:t>
            </a:r>
            <a:r>
              <a:rPr lang="en-GB" sz="3200" dirty="0" err="1" smtClean="0">
                <a:latin typeface="Times New Roman" charset="0"/>
                <a:ea typeface="MS PGothic" charset="0"/>
              </a:rPr>
              <a:t>Septembre</a:t>
            </a:r>
            <a:r>
              <a:rPr lang="en-GB" sz="3200" dirty="0" smtClean="0">
                <a:latin typeface="Times New Roman" charset="0"/>
                <a:ea typeface="MS PGothic" charset="0"/>
              </a:rPr>
              <a:t> </a:t>
            </a:r>
            <a:r>
              <a:rPr lang="en-GB" sz="3200" dirty="0">
                <a:latin typeface="Times New Roman" charset="0"/>
                <a:ea typeface="MS PGothic" charset="0"/>
              </a:rPr>
              <a:t>2013)</a:t>
            </a:r>
          </a:p>
        </p:txBody>
      </p:sp>
      <p:sp>
        <p:nvSpPr>
          <p:cNvPr id="3584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030FF4C5-A2CF-FC4E-9348-7A23BA06B404}" type="slidenum">
              <a:rPr lang="en-GB" sz="1400">
                <a:cs typeface="Arial" charset="0"/>
              </a:rPr>
              <a:pPr eaLnBrk="1" hangingPunct="1"/>
              <a:t>15</a:t>
            </a:fld>
            <a:endParaRPr lang="en-GB" sz="1400">
              <a:cs typeface="Arial" charset="0"/>
            </a:endParaRPr>
          </a:p>
        </p:txBody>
      </p:sp>
      <p:pic>
        <p:nvPicPr>
          <p:cNvPr id="35843" name="Picture 3" descr="C:\Users\Rika Devos\Documents\expo 58\text\artikels\2015 blaton\aam\Photo00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60"/>
          <a:stretch>
            <a:fillRect/>
          </a:stretch>
        </p:blipFill>
        <p:spPr bwMode="auto">
          <a:xfrm>
            <a:off x="539750" y="1989138"/>
            <a:ext cx="4738688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2" descr="C:\Users\Rika Devos\Documents\ULB\Onderzoek\Projecten\archieven\blaton civa\2013-11-21 17.18.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1989138"/>
            <a:ext cx="32416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fr-FR" sz="2800" dirty="0" smtClean="0"/>
              <a:t>Contenu du dossier dans les archives « </a:t>
            </a:r>
            <a:r>
              <a:rPr lang="fr-FR" sz="2800" dirty="0" err="1" smtClean="0"/>
              <a:t>Blaton</a:t>
            </a:r>
            <a:r>
              <a:rPr lang="fr-FR" sz="2800" dirty="0" smtClean="0"/>
              <a:t> »</a:t>
            </a:r>
            <a:endParaRPr lang="fr-FR" sz="2800" dirty="0"/>
          </a:p>
        </p:txBody>
      </p:sp>
      <p:sp>
        <p:nvSpPr>
          <p:cNvPr id="48130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Plan de coffrage et </a:t>
            </a:r>
            <a:r>
              <a:rPr lang="fr-FR" sz="2800" dirty="0" smtClean="0"/>
              <a:t>d’armature</a:t>
            </a:r>
            <a:endParaRPr lang="fr-FR" sz="2800" dirty="0">
              <a:latin typeface="Times New Roman" charset="0"/>
              <a:ea typeface="MS PGothic" charset="0"/>
            </a:endParaRPr>
          </a:p>
          <a:p>
            <a:r>
              <a:rPr lang="fr-FR" sz="2800" dirty="0"/>
              <a:t>Notes de calcul </a:t>
            </a:r>
            <a:r>
              <a:rPr lang="fr-FR" sz="2800" dirty="0" smtClean="0"/>
              <a:t>détaillées</a:t>
            </a:r>
          </a:p>
          <a:p>
            <a:r>
              <a:rPr lang="fr-FR" sz="2800" dirty="0" smtClean="0"/>
              <a:t>Plan </a:t>
            </a:r>
            <a:r>
              <a:rPr lang="fr-FR" sz="2800" dirty="0"/>
              <a:t>des câbles de </a:t>
            </a:r>
            <a:r>
              <a:rPr lang="fr-FR" sz="2800" dirty="0" smtClean="0"/>
              <a:t>précontrainte</a:t>
            </a:r>
          </a:p>
          <a:p>
            <a:r>
              <a:rPr lang="fr-FR" sz="2800" dirty="0"/>
              <a:t>Caractérisation de l’acier de </a:t>
            </a:r>
            <a:r>
              <a:rPr lang="fr-FR" sz="2800" dirty="0" smtClean="0"/>
              <a:t>précontrainte</a:t>
            </a:r>
          </a:p>
          <a:p>
            <a:r>
              <a:rPr lang="fr-FR" sz="2800" dirty="0" smtClean="0">
                <a:latin typeface="Times New Roman" charset="0"/>
                <a:ea typeface="MS PGothic" charset="0"/>
              </a:rPr>
              <a:t>Composition du béton et caractérisation</a:t>
            </a:r>
          </a:p>
          <a:p>
            <a:r>
              <a:rPr lang="fr-FR" sz="2800" dirty="0" smtClean="0">
                <a:latin typeface="Times New Roman" charset="0"/>
                <a:ea typeface="MS PGothic" charset="0"/>
              </a:rPr>
              <a:t>Description des opérations de précontrainte</a:t>
            </a:r>
          </a:p>
          <a:p>
            <a:r>
              <a:rPr lang="fr-FR" sz="2800" dirty="0" smtClean="0">
                <a:latin typeface="Times New Roman" charset="0"/>
                <a:ea typeface="MS PGothic" charset="0"/>
              </a:rPr>
              <a:t>Allongement des fils à la précontrainte</a:t>
            </a:r>
          </a:p>
          <a:p>
            <a:r>
              <a:rPr lang="fr-FR" sz="2800" dirty="0" smtClean="0">
                <a:latin typeface="Times New Roman" charset="0"/>
                <a:ea typeface="MS PGothic" charset="0"/>
              </a:rPr>
              <a:t>…</a:t>
            </a:r>
          </a:p>
          <a:p>
            <a:endParaRPr lang="fr-FR" dirty="0">
              <a:latin typeface="Times New Roman" charset="0"/>
              <a:ea typeface="MS PGothic" charset="0"/>
            </a:endParaRPr>
          </a:p>
        </p:txBody>
      </p:sp>
      <p:sp>
        <p:nvSpPr>
          <p:cNvPr id="4813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D3CD690-BB53-6348-9318-D8B4CDC99C56}" type="slidenum">
              <a:rPr lang="en-GB" sz="1400"/>
              <a:pPr eaLnBrk="1" hangingPunct="1"/>
              <a:t>16</a:t>
            </a:fld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63674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fr-FR" sz="2800" dirty="0" smtClean="0"/>
              <a:t>Le projet de recherches</a:t>
            </a:r>
            <a:endParaRPr lang="fr-FR" sz="2800" dirty="0"/>
          </a:p>
        </p:txBody>
      </p:sp>
      <p:sp>
        <p:nvSpPr>
          <p:cNvPr id="48130" name="Espace réservé du contenu 2"/>
          <p:cNvSpPr>
            <a:spLocks noGrp="1"/>
          </p:cNvSpPr>
          <p:nvPr>
            <p:ph idx="1"/>
          </p:nvPr>
        </p:nvSpPr>
        <p:spPr>
          <a:xfrm>
            <a:off x="611560" y="1916832"/>
            <a:ext cx="7772400" cy="4536504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>
                <a:latin typeface="Times New Roman" charset="0"/>
                <a:ea typeface="MS PGothic" charset="0"/>
              </a:rPr>
              <a:t>La </a:t>
            </a:r>
            <a:r>
              <a:rPr lang="fr-FR" sz="2400" dirty="0">
                <a:latin typeface="Times New Roman" charset="0"/>
                <a:ea typeface="MS PGothic" charset="0"/>
              </a:rPr>
              <a:t>précontrainte </a:t>
            </a:r>
            <a:r>
              <a:rPr lang="fr-FR" sz="2400" dirty="0" smtClean="0">
                <a:latin typeface="Times New Roman" charset="0"/>
                <a:ea typeface="MS PGothic" charset="0"/>
              </a:rPr>
              <a:t>avec </a:t>
            </a:r>
            <a:r>
              <a:rPr lang="fr-FR" sz="2400" dirty="0">
                <a:latin typeface="Times New Roman" charset="0"/>
                <a:ea typeface="MS PGothic" charset="0"/>
              </a:rPr>
              <a:t>le système « </a:t>
            </a:r>
            <a:r>
              <a:rPr lang="fr-FR" sz="2400" dirty="0" err="1">
                <a:latin typeface="Times New Roman" charset="0"/>
                <a:ea typeface="MS PGothic" charset="0"/>
              </a:rPr>
              <a:t>Blaton-Magnel</a:t>
            </a:r>
            <a:r>
              <a:rPr lang="fr-FR" sz="2400" dirty="0">
                <a:latin typeface="Times New Roman" charset="0"/>
                <a:ea typeface="MS PGothic" charset="0"/>
              </a:rPr>
              <a:t> » a été très utilisée en Belgique de 1945 aux débuts des années </a:t>
            </a:r>
            <a:r>
              <a:rPr lang="fr-FR" sz="2400" dirty="0" smtClean="0">
                <a:latin typeface="Times New Roman" charset="0"/>
                <a:ea typeface="MS PGothic" charset="0"/>
              </a:rPr>
              <a:t>1960. De nombreux ouvrages (ponts entre autres) ont été construits avec cette technique et existent toujours. Quelle est leur sécurité réelle ? Leur durée de vie ?</a:t>
            </a:r>
            <a:endParaRPr lang="fr-FR" sz="2400" dirty="0">
              <a:solidFill>
                <a:srgbClr val="FF0000"/>
              </a:solidFill>
              <a:latin typeface="Times New Roman" charset="0"/>
              <a:ea typeface="MS PGothic" charset="0"/>
            </a:endParaRPr>
          </a:p>
          <a:p>
            <a:pPr marL="0" indent="0">
              <a:buNone/>
            </a:pPr>
            <a:r>
              <a:rPr lang="fr-FR" sz="2400" dirty="0" smtClean="0">
                <a:solidFill>
                  <a:srgbClr val="FF0000"/>
                </a:solidFill>
                <a:latin typeface="Times New Roman" charset="0"/>
                <a:ea typeface="MS PGothic" charset="0"/>
              </a:rPr>
              <a:t>Objet</a:t>
            </a:r>
            <a:r>
              <a:rPr lang="fr-FR" sz="2400" dirty="0" smtClean="0">
                <a:latin typeface="Times New Roman" charset="0"/>
                <a:ea typeface="MS PGothic" charset="0"/>
              </a:rPr>
              <a:t> : évaluation de l’état de la passerelle et de sa capacité portante résiduelle</a:t>
            </a:r>
            <a:endParaRPr lang="fr-FR" sz="2400" dirty="0">
              <a:latin typeface="Times New Roman" charset="0"/>
              <a:ea typeface="MS PGothic" charset="0"/>
            </a:endParaRPr>
          </a:p>
          <a:p>
            <a:pPr marL="0" indent="0">
              <a:buNone/>
            </a:pPr>
            <a:r>
              <a:rPr lang="fr-FR" sz="2400" dirty="0" smtClean="0">
                <a:solidFill>
                  <a:srgbClr val="FF0000"/>
                </a:solidFill>
                <a:latin typeface="Times New Roman" charset="0"/>
                <a:ea typeface="MS PGothic" charset="0"/>
              </a:rPr>
              <a:t>Moyens</a:t>
            </a:r>
            <a:r>
              <a:rPr lang="fr-FR" sz="2400" dirty="0" smtClean="0">
                <a:latin typeface="Times New Roman" charset="0"/>
                <a:ea typeface="MS PGothic" charset="0"/>
              </a:rPr>
              <a:t> : inspection;  mise en charge jusque rupture; caractérisation des matériaux par des essais en laboratoire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FF0000"/>
                </a:solidFill>
                <a:latin typeface="Times New Roman" charset="0"/>
                <a:ea typeface="MS PGothic" charset="0"/>
              </a:rPr>
              <a:t>But</a:t>
            </a:r>
            <a:r>
              <a:rPr lang="fr-FR" sz="2400" dirty="0" smtClean="0">
                <a:latin typeface="Times New Roman" charset="0"/>
                <a:ea typeface="MS PGothic" charset="0"/>
              </a:rPr>
              <a:t> : augmenter les connaissances pour permettre aux gestionnaires d’étendre la durée de vie des ouvrages existants.</a:t>
            </a:r>
            <a:endParaRPr lang="fr-FR" sz="2400" dirty="0">
              <a:latin typeface="Times New Roman" charset="0"/>
              <a:ea typeface="MS PGothic" charset="0"/>
            </a:endParaRPr>
          </a:p>
          <a:p>
            <a:pPr>
              <a:buFontTx/>
              <a:buNone/>
            </a:pPr>
            <a:endParaRPr lang="fr-FR" sz="2400" dirty="0">
              <a:latin typeface="Times New Roman" charset="0"/>
              <a:ea typeface="MS PGothic" charset="0"/>
            </a:endParaRPr>
          </a:p>
        </p:txBody>
      </p:sp>
      <p:sp>
        <p:nvSpPr>
          <p:cNvPr id="4813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D3CD690-BB53-6348-9318-D8B4CDC99C56}" type="slidenum">
              <a:rPr lang="en-GB" sz="1400"/>
              <a:pPr eaLnBrk="1" hangingPunct="1"/>
              <a:t>17</a:t>
            </a:fld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38920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FE04CAF-5CAD-1346-A1CE-14584165812E}" type="slidenum">
              <a:rPr lang="en-GB" sz="1400"/>
              <a:pPr eaLnBrk="1" hangingPunct="1"/>
              <a:t>18</a:t>
            </a:fld>
            <a:endParaRPr lang="en-GB" sz="1400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2875"/>
            <a:ext cx="7772400" cy="1143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 smtClean="0">
                <a:latin typeface="Times New Roman" charset="0"/>
                <a:ea typeface="MS PGothic" charset="0"/>
              </a:rPr>
              <a:t>Passerelle à </a:t>
            </a:r>
            <a:r>
              <a:rPr lang="fr-BE" sz="3200" i="1" dirty="0">
                <a:latin typeface="Times New Roman" charset="0"/>
                <a:ea typeface="MS PGothic" charset="0"/>
              </a:rPr>
              <a:t>Anderlecht</a:t>
            </a:r>
            <a:r>
              <a:rPr lang="fr-BE" sz="3200" dirty="0">
                <a:latin typeface="Times New Roman" charset="0"/>
                <a:ea typeface="MS PGothic" charset="0"/>
              </a:rPr>
              <a:t> </a:t>
            </a:r>
            <a:br>
              <a:rPr lang="fr-BE" sz="3200" dirty="0">
                <a:latin typeface="Times New Roman" charset="0"/>
                <a:ea typeface="MS PGothic" charset="0"/>
              </a:rPr>
            </a:br>
            <a:r>
              <a:rPr lang="fr-BE" sz="2800" dirty="0" smtClean="0">
                <a:latin typeface="Times New Roman" charset="0"/>
                <a:ea typeface="MS PGothic" charset="0"/>
              </a:rPr>
              <a:t>Désordres apparents (1)</a:t>
            </a:r>
            <a:endParaRPr lang="en-GB" sz="2800" dirty="0">
              <a:latin typeface="Times New Roman" charset="0"/>
              <a:ea typeface="MS PGothic" charset="0"/>
            </a:endParaRPr>
          </a:p>
        </p:txBody>
      </p:sp>
      <p:pic>
        <p:nvPicPr>
          <p:cNvPr id="2" name="Image 1" descr="DSCF71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3989" y="2384885"/>
            <a:ext cx="4968551" cy="33123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701063" y="6269250"/>
            <a:ext cx="3510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Mauvaise conception des appuis</a:t>
            </a:r>
            <a:endParaRPr lang="fr-FR" sz="2000" dirty="0"/>
          </a:p>
        </p:txBody>
      </p:sp>
      <p:pic>
        <p:nvPicPr>
          <p:cNvPr id="8" name="Image 7" descr="DSCF710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88"/>
          <a:stretch/>
        </p:blipFill>
        <p:spPr>
          <a:xfrm>
            <a:off x="251520" y="1916832"/>
            <a:ext cx="4162153" cy="424847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300192" y="6464369"/>
            <a:ext cx="109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(Espion, 2017)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82050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FE04CAF-5CAD-1346-A1CE-14584165812E}" type="slidenum">
              <a:rPr lang="en-GB" sz="1400"/>
              <a:pPr eaLnBrk="1" hangingPunct="1"/>
              <a:t>19</a:t>
            </a:fld>
            <a:endParaRPr lang="en-GB" sz="1400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2875"/>
            <a:ext cx="7772400" cy="1143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 smtClean="0">
                <a:latin typeface="Times New Roman" charset="0"/>
                <a:ea typeface="MS PGothic" charset="0"/>
              </a:rPr>
              <a:t>Passerelle à </a:t>
            </a:r>
            <a:r>
              <a:rPr lang="fr-BE" sz="3200" i="1" dirty="0">
                <a:latin typeface="Times New Roman" charset="0"/>
                <a:ea typeface="MS PGothic" charset="0"/>
              </a:rPr>
              <a:t>Anderlecht</a:t>
            </a:r>
            <a:r>
              <a:rPr lang="fr-BE" sz="3200" dirty="0">
                <a:latin typeface="Times New Roman" charset="0"/>
                <a:ea typeface="MS PGothic" charset="0"/>
              </a:rPr>
              <a:t> </a:t>
            </a:r>
            <a:br>
              <a:rPr lang="fr-BE" sz="3200" dirty="0">
                <a:latin typeface="Times New Roman" charset="0"/>
                <a:ea typeface="MS PGothic" charset="0"/>
              </a:rPr>
            </a:br>
            <a:r>
              <a:rPr lang="fr-BE" sz="2800" dirty="0" smtClean="0">
                <a:latin typeface="Times New Roman" charset="0"/>
                <a:ea typeface="MS PGothic" charset="0"/>
              </a:rPr>
              <a:t>Désordres apparents (2)</a:t>
            </a:r>
            <a:endParaRPr lang="en-GB" sz="2800" dirty="0">
              <a:latin typeface="Times New Roman" charset="0"/>
              <a:ea typeface="MS PGothic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55576" y="6165304"/>
            <a:ext cx="7064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Dégât poutre amont (heurt par un convoi hors gabarit ?)</a:t>
            </a:r>
            <a:endParaRPr lang="fr-FR" dirty="0"/>
          </a:p>
        </p:txBody>
      </p:sp>
      <p:pic>
        <p:nvPicPr>
          <p:cNvPr id="3" name="Image 2" descr="DSCF713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r="9939"/>
          <a:stretch/>
        </p:blipFill>
        <p:spPr>
          <a:xfrm>
            <a:off x="5201980" y="1484784"/>
            <a:ext cx="3942020" cy="3384376"/>
          </a:xfrm>
          <a:prstGeom prst="rect">
            <a:avLst/>
          </a:prstGeom>
        </p:spPr>
      </p:pic>
      <p:pic>
        <p:nvPicPr>
          <p:cNvPr id="6" name="Image 5" descr="DSCF713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5112060" cy="340804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884368" y="5013176"/>
            <a:ext cx="109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(Espion, 2017)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17495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FE04CAF-5CAD-1346-A1CE-14584165812E}" type="slidenum">
              <a:rPr lang="en-GB" sz="1400"/>
              <a:pPr eaLnBrk="1" hangingPunct="1"/>
              <a:t>2</a:t>
            </a:fld>
            <a:endParaRPr lang="en-GB" sz="140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2875"/>
            <a:ext cx="7772400" cy="1143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 smtClean="0">
                <a:latin typeface="Times New Roman" charset="0"/>
                <a:ea typeface="MS PGothic" charset="0"/>
              </a:rPr>
              <a:t>Passerelle à </a:t>
            </a:r>
            <a:r>
              <a:rPr lang="fr-BE" sz="3200" i="1" dirty="0">
                <a:latin typeface="Times New Roman" charset="0"/>
                <a:ea typeface="MS PGothic" charset="0"/>
              </a:rPr>
              <a:t>Anderlecht</a:t>
            </a:r>
            <a:r>
              <a:rPr lang="fr-BE" sz="3200" dirty="0">
                <a:latin typeface="Times New Roman" charset="0"/>
                <a:ea typeface="MS PGothic" charset="0"/>
              </a:rPr>
              <a:t> </a:t>
            </a:r>
            <a:br>
              <a:rPr lang="fr-BE" sz="3200" dirty="0">
                <a:latin typeface="Times New Roman" charset="0"/>
                <a:ea typeface="MS PGothic" charset="0"/>
              </a:rPr>
            </a:br>
            <a:r>
              <a:rPr lang="fr-BE" sz="3200" dirty="0" smtClean="0">
                <a:latin typeface="Times New Roman" charset="0"/>
                <a:ea typeface="MS PGothic" charset="0"/>
              </a:rPr>
              <a:t>sur le </a:t>
            </a:r>
            <a:r>
              <a:rPr lang="fr-BE" sz="3200" dirty="0">
                <a:latin typeface="Times New Roman" charset="0"/>
                <a:ea typeface="MS PGothic" charset="0"/>
              </a:rPr>
              <a:t>Canal </a:t>
            </a:r>
            <a:r>
              <a:rPr lang="fr-BE" sz="3200" i="1" dirty="0">
                <a:latin typeface="Times New Roman" charset="0"/>
                <a:ea typeface="MS PGothic" charset="0"/>
              </a:rPr>
              <a:t>Charleroi-</a:t>
            </a:r>
            <a:r>
              <a:rPr lang="fr-BE" sz="3200" i="1" dirty="0" smtClean="0">
                <a:latin typeface="Times New Roman" charset="0"/>
                <a:ea typeface="MS PGothic" charset="0"/>
              </a:rPr>
              <a:t>Bruxelles (1944-2018)</a:t>
            </a:r>
            <a:endParaRPr lang="en-GB" sz="3200" i="1" dirty="0">
              <a:latin typeface="Times New Roman" charset="0"/>
              <a:ea typeface="MS PGothic" charset="0"/>
            </a:endParaRPr>
          </a:p>
        </p:txBody>
      </p:sp>
      <p:pic>
        <p:nvPicPr>
          <p:cNvPr id="2" name="Image 1" descr="DSCF71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208912" cy="5472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FE04CAF-5CAD-1346-A1CE-14584165812E}" type="slidenum">
              <a:rPr lang="en-GB" sz="1400"/>
              <a:pPr eaLnBrk="1" hangingPunct="1"/>
              <a:t>20</a:t>
            </a:fld>
            <a:endParaRPr lang="en-GB" sz="1400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2875"/>
            <a:ext cx="7772400" cy="1143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 smtClean="0">
                <a:latin typeface="Times New Roman" charset="0"/>
                <a:ea typeface="MS PGothic" charset="0"/>
              </a:rPr>
              <a:t>Passerelle à </a:t>
            </a:r>
            <a:r>
              <a:rPr lang="fr-BE" sz="3200" i="1" dirty="0">
                <a:latin typeface="Times New Roman" charset="0"/>
                <a:ea typeface="MS PGothic" charset="0"/>
              </a:rPr>
              <a:t>Anderlecht</a:t>
            </a:r>
            <a:r>
              <a:rPr lang="fr-BE" sz="3200" dirty="0">
                <a:latin typeface="Times New Roman" charset="0"/>
                <a:ea typeface="MS PGothic" charset="0"/>
              </a:rPr>
              <a:t> </a:t>
            </a:r>
            <a:br>
              <a:rPr lang="fr-BE" sz="3200" dirty="0">
                <a:latin typeface="Times New Roman" charset="0"/>
                <a:ea typeface="MS PGothic" charset="0"/>
              </a:rPr>
            </a:br>
            <a:r>
              <a:rPr lang="fr-BE" sz="2800" dirty="0" smtClean="0">
                <a:latin typeface="Times New Roman" charset="0"/>
                <a:ea typeface="MS PGothic" charset="0"/>
              </a:rPr>
              <a:t>Déménagement dans la nuit du 1 au 2 Juin 2018</a:t>
            </a:r>
            <a:endParaRPr lang="en-GB" sz="2800" dirty="0">
              <a:latin typeface="Times New Roman" charset="0"/>
              <a:ea typeface="MS PGothic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419872" y="6381328"/>
            <a:ext cx="2768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(Yannick Coppens, </a:t>
            </a:r>
            <a:r>
              <a:rPr lang="fr-FR" sz="1600" dirty="0" err="1" smtClean="0"/>
              <a:t>Sprb</a:t>
            </a:r>
            <a:r>
              <a:rPr lang="fr-FR" sz="1600" dirty="0" smtClean="0"/>
              <a:t>, 2018)</a:t>
            </a:r>
            <a:endParaRPr lang="fr-FR" sz="1600" dirty="0"/>
          </a:p>
        </p:txBody>
      </p:sp>
      <p:pic>
        <p:nvPicPr>
          <p:cNvPr id="2" name="Image 1" descr="Photos Démontage Pont (54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389536" cy="493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7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FE04CAF-5CAD-1346-A1CE-14584165812E}" type="slidenum">
              <a:rPr lang="en-GB" sz="1400"/>
              <a:pPr eaLnBrk="1" hangingPunct="1"/>
              <a:t>21</a:t>
            </a:fld>
            <a:endParaRPr lang="en-GB" sz="1400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2875"/>
            <a:ext cx="7772400" cy="1143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 smtClean="0">
                <a:latin typeface="Times New Roman" charset="0"/>
                <a:ea typeface="MS PGothic" charset="0"/>
              </a:rPr>
              <a:t>Passerelle à </a:t>
            </a:r>
            <a:r>
              <a:rPr lang="fr-BE" sz="3200" i="1" dirty="0">
                <a:latin typeface="Times New Roman" charset="0"/>
                <a:ea typeface="MS PGothic" charset="0"/>
              </a:rPr>
              <a:t>Anderlecht</a:t>
            </a:r>
            <a:r>
              <a:rPr lang="fr-BE" sz="3200" dirty="0">
                <a:latin typeface="Times New Roman" charset="0"/>
                <a:ea typeface="MS PGothic" charset="0"/>
              </a:rPr>
              <a:t> </a:t>
            </a:r>
            <a:br>
              <a:rPr lang="fr-BE" sz="3200" dirty="0">
                <a:latin typeface="Times New Roman" charset="0"/>
                <a:ea typeface="MS PGothic" charset="0"/>
              </a:rPr>
            </a:br>
            <a:r>
              <a:rPr lang="fr-BE" sz="2800" dirty="0" smtClean="0">
                <a:latin typeface="Times New Roman" charset="0"/>
                <a:ea typeface="MS PGothic" charset="0"/>
              </a:rPr>
              <a:t>Arrivée au Biestebroeck le 2 Juin 2018</a:t>
            </a:r>
            <a:endParaRPr lang="en-GB" sz="2800" dirty="0">
              <a:latin typeface="Times New Roman" charset="0"/>
              <a:ea typeface="MS PGothic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419872" y="6381328"/>
            <a:ext cx="2768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(Yannick Coppens, </a:t>
            </a:r>
            <a:r>
              <a:rPr lang="fr-FR" sz="1600" dirty="0" err="1" smtClean="0"/>
              <a:t>Sprb</a:t>
            </a:r>
            <a:r>
              <a:rPr lang="fr-FR" sz="1600" dirty="0" smtClean="0"/>
              <a:t>, 2018)</a:t>
            </a:r>
            <a:endParaRPr lang="fr-FR" sz="1600" dirty="0"/>
          </a:p>
        </p:txBody>
      </p:sp>
      <p:pic>
        <p:nvPicPr>
          <p:cNvPr id="3" name="Image 2" descr="Photos Démontage Pont (68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3"/>
            <a:ext cx="7200800" cy="480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0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FE04CAF-5CAD-1346-A1CE-14584165812E}" type="slidenum">
              <a:rPr lang="en-GB" sz="1400"/>
              <a:pPr eaLnBrk="1" hangingPunct="1"/>
              <a:t>22</a:t>
            </a:fld>
            <a:endParaRPr lang="en-GB" sz="1400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2875"/>
            <a:ext cx="7772400" cy="1143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 smtClean="0">
                <a:latin typeface="Times New Roman" charset="0"/>
                <a:ea typeface="MS PGothic" charset="0"/>
              </a:rPr>
              <a:t>Passerelle à </a:t>
            </a:r>
            <a:r>
              <a:rPr lang="fr-BE" sz="3200" i="1" dirty="0">
                <a:latin typeface="Times New Roman" charset="0"/>
                <a:ea typeface="MS PGothic" charset="0"/>
              </a:rPr>
              <a:t>Anderlecht</a:t>
            </a:r>
            <a:r>
              <a:rPr lang="fr-BE" sz="3200" dirty="0">
                <a:latin typeface="Times New Roman" charset="0"/>
                <a:ea typeface="MS PGothic" charset="0"/>
              </a:rPr>
              <a:t> </a:t>
            </a:r>
            <a:br>
              <a:rPr lang="fr-BE" sz="3200" dirty="0">
                <a:latin typeface="Times New Roman" charset="0"/>
                <a:ea typeface="MS PGothic" charset="0"/>
              </a:rPr>
            </a:br>
            <a:r>
              <a:rPr lang="fr-BE" sz="2800" dirty="0" smtClean="0">
                <a:latin typeface="Times New Roman" charset="0"/>
                <a:ea typeface="MS PGothic" charset="0"/>
              </a:rPr>
              <a:t>Nettoyage (Juin 2018)</a:t>
            </a:r>
            <a:endParaRPr lang="en-GB" sz="2800" dirty="0">
              <a:latin typeface="Times New Roman" charset="0"/>
              <a:ea typeface="MS PGothic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79912" y="6381328"/>
            <a:ext cx="140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(Espion, 2018)</a:t>
            </a:r>
            <a:endParaRPr lang="fr-FR" sz="1600" dirty="0"/>
          </a:p>
        </p:txBody>
      </p:sp>
      <p:pic>
        <p:nvPicPr>
          <p:cNvPr id="2" name="Image 1" descr="DSCF769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60781"/>
            <a:ext cx="7272808" cy="48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5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FE04CAF-5CAD-1346-A1CE-14584165812E}" type="slidenum">
              <a:rPr lang="en-GB" sz="1400"/>
              <a:pPr eaLnBrk="1" hangingPunct="1"/>
              <a:t>23</a:t>
            </a:fld>
            <a:endParaRPr lang="en-GB" sz="1400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2875"/>
            <a:ext cx="7772400" cy="1143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 smtClean="0">
                <a:latin typeface="Times New Roman" charset="0"/>
                <a:ea typeface="MS PGothic" charset="0"/>
              </a:rPr>
              <a:t>Passerelle à </a:t>
            </a:r>
            <a:r>
              <a:rPr lang="fr-BE" sz="3200" i="1" dirty="0">
                <a:latin typeface="Times New Roman" charset="0"/>
                <a:ea typeface="MS PGothic" charset="0"/>
              </a:rPr>
              <a:t>Anderlecht</a:t>
            </a:r>
            <a:r>
              <a:rPr lang="fr-BE" sz="3200" dirty="0">
                <a:latin typeface="Times New Roman" charset="0"/>
                <a:ea typeface="MS PGothic" charset="0"/>
              </a:rPr>
              <a:t> </a:t>
            </a:r>
            <a:br>
              <a:rPr lang="fr-BE" sz="3200" dirty="0">
                <a:latin typeface="Times New Roman" charset="0"/>
                <a:ea typeface="MS PGothic" charset="0"/>
              </a:rPr>
            </a:br>
            <a:r>
              <a:rPr lang="fr-BE" sz="3200" dirty="0" smtClean="0">
                <a:latin typeface="Times New Roman" charset="0"/>
                <a:ea typeface="MS PGothic" charset="0"/>
              </a:rPr>
              <a:t>Pesage</a:t>
            </a:r>
            <a:endParaRPr lang="en-GB" sz="3200" dirty="0">
              <a:latin typeface="Times New Roman" charset="0"/>
              <a:ea typeface="MS PGothic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72200" y="6453336"/>
            <a:ext cx="109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(Espion, 2018)</a:t>
            </a:r>
            <a:endParaRPr lang="fr-FR" sz="1200" dirty="0"/>
          </a:p>
        </p:txBody>
      </p:sp>
      <p:pic>
        <p:nvPicPr>
          <p:cNvPr id="2" name="Image 1" descr="DSCF00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5"/>
            <a:ext cx="7416824" cy="494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3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1143000"/>
          </a:xfrm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fr-FR" sz="2400" dirty="0" smtClean="0"/>
              <a:t>Fissure dans chaque poutre à </a:t>
            </a:r>
            <a:r>
              <a:rPr lang="fr-FR" sz="2400" dirty="0" err="1" smtClean="0"/>
              <a:t>mi-portée</a:t>
            </a:r>
            <a:r>
              <a:rPr lang="fr-FR" sz="2400" dirty="0" smtClean="0"/>
              <a:t> sous poids propre</a:t>
            </a:r>
            <a:br>
              <a:rPr lang="fr-FR" sz="2400" dirty="0" smtClean="0"/>
            </a:br>
            <a:r>
              <a:rPr lang="fr-FR" sz="2400" dirty="0"/>
              <a:t>w</a:t>
            </a:r>
            <a:r>
              <a:rPr lang="fr-FR" sz="2400" dirty="0" smtClean="0"/>
              <a:t> = 0,8 à 1 mm</a:t>
            </a:r>
            <a:endParaRPr lang="fr-FR" sz="2400" dirty="0"/>
          </a:p>
        </p:txBody>
      </p:sp>
      <p:sp>
        <p:nvSpPr>
          <p:cNvPr id="4505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273A23A-34D4-D247-BA56-C557EC84E7D8}" type="slidenum">
              <a:rPr lang="en-GB" sz="1400"/>
              <a:pPr eaLnBrk="1" hangingPunct="1"/>
              <a:t>24</a:t>
            </a:fld>
            <a:endParaRPr lang="en-GB" sz="1400"/>
          </a:p>
        </p:txBody>
      </p:sp>
      <p:pic>
        <p:nvPicPr>
          <p:cNvPr id="45059" name="Image 2" descr="Mise en tension_0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8" b="71436"/>
          <a:stretch>
            <a:fillRect/>
          </a:stretch>
        </p:blipFill>
        <p:spPr bwMode="auto">
          <a:xfrm>
            <a:off x="4428431" y="1700808"/>
            <a:ext cx="398303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Image 5" descr="Mise en tension_0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8" b="44841"/>
          <a:stretch>
            <a:fillRect/>
          </a:stretch>
        </p:blipFill>
        <p:spPr bwMode="auto">
          <a:xfrm>
            <a:off x="4427984" y="3470697"/>
            <a:ext cx="3960813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737349" y="5910371"/>
            <a:ext cx="3291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Allongement insuffisant</a:t>
            </a:r>
          </a:p>
          <a:p>
            <a:r>
              <a:rPr lang="fr-FR" dirty="0" smtClean="0"/>
              <a:t>des fils à la précontrainte</a:t>
            </a:r>
            <a:endParaRPr lang="fr-FR" dirty="0"/>
          </a:p>
        </p:txBody>
      </p:sp>
      <p:pic>
        <p:nvPicPr>
          <p:cNvPr id="4" name="Image 3" descr="DSCF017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641" y="2502025"/>
            <a:ext cx="4807299" cy="320486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16462" y="6536377"/>
            <a:ext cx="109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(Espion, 2018)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FE04CAF-5CAD-1346-A1CE-14584165812E}" type="slidenum">
              <a:rPr lang="en-GB" sz="1400"/>
              <a:pPr eaLnBrk="1" hangingPunct="1"/>
              <a:t>25</a:t>
            </a:fld>
            <a:endParaRPr lang="en-GB" sz="1400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2875"/>
            <a:ext cx="7772400" cy="1143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 smtClean="0">
                <a:latin typeface="Times New Roman" charset="0"/>
                <a:ea typeface="MS PGothic" charset="0"/>
              </a:rPr>
              <a:t>Passerelle à </a:t>
            </a:r>
            <a:r>
              <a:rPr lang="fr-BE" sz="3200" i="1" dirty="0">
                <a:latin typeface="Times New Roman" charset="0"/>
                <a:ea typeface="MS PGothic" charset="0"/>
              </a:rPr>
              <a:t>Anderlecht</a:t>
            </a:r>
            <a:r>
              <a:rPr lang="fr-BE" sz="3200" dirty="0">
                <a:latin typeface="Times New Roman" charset="0"/>
                <a:ea typeface="MS PGothic" charset="0"/>
              </a:rPr>
              <a:t> </a:t>
            </a:r>
            <a:br>
              <a:rPr lang="fr-BE" sz="3200" dirty="0">
                <a:latin typeface="Times New Roman" charset="0"/>
                <a:ea typeface="MS PGothic" charset="0"/>
              </a:rPr>
            </a:br>
            <a:r>
              <a:rPr lang="fr-BE" sz="2800" dirty="0" smtClean="0">
                <a:latin typeface="Times New Roman" charset="0"/>
                <a:ea typeface="MS PGothic" charset="0"/>
              </a:rPr>
              <a:t>Avant essai: gaine arrachée, mais fils non apparents</a:t>
            </a:r>
            <a:endParaRPr lang="en-GB" sz="2800" dirty="0">
              <a:latin typeface="Times New Roman" charset="0"/>
              <a:ea typeface="MS PGothic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72200" y="6453336"/>
            <a:ext cx="109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(Espion, 2018)</a:t>
            </a:r>
            <a:endParaRPr lang="fr-FR" sz="1200" dirty="0"/>
          </a:p>
        </p:txBody>
      </p:sp>
      <p:pic>
        <p:nvPicPr>
          <p:cNvPr id="8" name="Espace réservé du contenu 4" descr="DSCF04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4" b="10294"/>
          <a:stretch>
            <a:fillRect/>
          </a:stretch>
        </p:blipFill>
        <p:spPr>
          <a:xfrm>
            <a:off x="251520" y="1412776"/>
            <a:ext cx="884098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27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FE04CAF-5CAD-1346-A1CE-14584165812E}" type="slidenum">
              <a:rPr lang="en-GB" sz="1400"/>
              <a:pPr eaLnBrk="1" hangingPunct="1"/>
              <a:t>26</a:t>
            </a:fld>
            <a:endParaRPr lang="en-GB" sz="140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2875"/>
            <a:ext cx="7772400" cy="1143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 smtClean="0">
                <a:latin typeface="Times New Roman" charset="0"/>
                <a:ea typeface="MS PGothic" charset="0"/>
              </a:rPr>
              <a:t>Passerelle à </a:t>
            </a:r>
            <a:r>
              <a:rPr lang="fr-BE" sz="3200" i="1" dirty="0">
                <a:latin typeface="Times New Roman" charset="0"/>
                <a:ea typeface="MS PGothic" charset="0"/>
              </a:rPr>
              <a:t>Anderlecht</a:t>
            </a:r>
            <a:r>
              <a:rPr lang="fr-BE" sz="3200" dirty="0">
                <a:latin typeface="Times New Roman" charset="0"/>
                <a:ea typeface="MS PGothic" charset="0"/>
              </a:rPr>
              <a:t> </a:t>
            </a:r>
            <a:br>
              <a:rPr lang="fr-BE" sz="3200" dirty="0">
                <a:latin typeface="Times New Roman" charset="0"/>
                <a:ea typeface="MS PGothic" charset="0"/>
              </a:rPr>
            </a:br>
            <a:r>
              <a:rPr lang="fr-BE" sz="2800" dirty="0" smtClean="0">
                <a:latin typeface="Times New Roman" charset="0"/>
                <a:ea typeface="MS PGothic" charset="0"/>
              </a:rPr>
              <a:t>Relevé des dimensions</a:t>
            </a:r>
            <a:endParaRPr lang="en-GB" sz="2800" i="1" dirty="0">
              <a:latin typeface="Times New Roman" charset="0"/>
              <a:ea typeface="MS PGothic" charset="0"/>
            </a:endParaRPr>
          </a:p>
        </p:txBody>
      </p:sp>
      <p:pic>
        <p:nvPicPr>
          <p:cNvPr id="3" name="Image 2" descr="Figure 4 élévat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1826845"/>
          </a:xfrm>
          <a:prstGeom prst="rect">
            <a:avLst/>
          </a:prstGeom>
        </p:spPr>
      </p:pic>
      <p:pic>
        <p:nvPicPr>
          <p:cNvPr id="5" name="Image 4" descr="Figure 3 coup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4730"/>
            <a:ext cx="9144000" cy="249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49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fr-FR" sz="2800" dirty="0" smtClean="0"/>
              <a:t>Problèmes potentiels</a:t>
            </a:r>
            <a:endParaRPr lang="fr-FR" sz="2800" dirty="0"/>
          </a:p>
        </p:txBody>
      </p:sp>
      <p:sp>
        <p:nvSpPr>
          <p:cNvPr id="48130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 smtClean="0">
                <a:latin typeface="Times New Roman" charset="0"/>
                <a:ea typeface="MS PGothic" charset="0"/>
              </a:rPr>
              <a:t>Valeur de P </a:t>
            </a:r>
            <a:r>
              <a:rPr lang="fr-FR" sz="2800" dirty="0">
                <a:latin typeface="Times New Roman" charset="0"/>
                <a:ea typeface="MS PGothic" charset="0"/>
              </a:rPr>
              <a:t>après 70 ans ? Corrosion ?</a:t>
            </a:r>
          </a:p>
          <a:p>
            <a:r>
              <a:rPr lang="fr-FR" sz="2800" dirty="0">
                <a:latin typeface="Times New Roman" charset="0"/>
                <a:ea typeface="MS PGothic" charset="0"/>
              </a:rPr>
              <a:t>Incidence d’un P réduit à l’ELS ? à l’ELU ?</a:t>
            </a:r>
          </a:p>
          <a:p>
            <a:r>
              <a:rPr lang="fr-FR" sz="2800" dirty="0">
                <a:latin typeface="Times New Roman" charset="0"/>
                <a:ea typeface="MS PGothic" charset="0"/>
              </a:rPr>
              <a:t>ELS : fissuration ? Amplitude ? Réversibilité ?</a:t>
            </a:r>
          </a:p>
          <a:p>
            <a:r>
              <a:rPr lang="fr-FR" sz="2800" dirty="0">
                <a:latin typeface="Times New Roman" charset="0"/>
                <a:ea typeface="MS PGothic" charset="0"/>
              </a:rPr>
              <a:t>ELU : V</a:t>
            </a:r>
            <a:r>
              <a:rPr lang="fr-FR" sz="2800" baseline="-25000" dirty="0">
                <a:latin typeface="Times New Roman" charset="0"/>
                <a:ea typeface="MS PGothic" charset="0"/>
              </a:rPr>
              <a:t>R </a:t>
            </a:r>
            <a:r>
              <a:rPr lang="fr-FR" sz="2800" dirty="0">
                <a:latin typeface="Times New Roman" charset="0"/>
                <a:ea typeface="MS PGothic" charset="0"/>
              </a:rPr>
              <a:t>– probablement non-EC satisfait, mais ?</a:t>
            </a:r>
            <a:endParaRPr lang="fr-FR" sz="2800" baseline="-25000" dirty="0">
              <a:latin typeface="Times New Roman" charset="0"/>
              <a:ea typeface="MS PGothic" charset="0"/>
            </a:endParaRPr>
          </a:p>
          <a:p>
            <a:r>
              <a:rPr lang="fr-FR" sz="2800" dirty="0">
                <a:latin typeface="Times New Roman" charset="0"/>
                <a:ea typeface="MS PGothic" charset="0"/>
              </a:rPr>
              <a:t>ELU : M</a:t>
            </a:r>
            <a:r>
              <a:rPr lang="fr-FR" sz="2800" baseline="-25000" dirty="0">
                <a:latin typeface="Times New Roman" charset="0"/>
                <a:ea typeface="MS PGothic" charset="0"/>
              </a:rPr>
              <a:t>R</a:t>
            </a:r>
            <a:r>
              <a:rPr lang="fr-FR" sz="2800" dirty="0">
                <a:latin typeface="Times New Roman" charset="0"/>
                <a:ea typeface="MS PGothic" charset="0"/>
              </a:rPr>
              <a:t> – dépend fort de l’état de corrosion</a:t>
            </a:r>
          </a:p>
          <a:p>
            <a:pPr>
              <a:buFontTx/>
              <a:buNone/>
            </a:pPr>
            <a:endParaRPr lang="fr-FR" dirty="0">
              <a:latin typeface="Times New Roman" charset="0"/>
              <a:ea typeface="MS PGothic" charset="0"/>
            </a:endParaRPr>
          </a:p>
        </p:txBody>
      </p:sp>
      <p:sp>
        <p:nvSpPr>
          <p:cNvPr id="4813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D3CD690-BB53-6348-9318-D8B4CDC99C56}" type="slidenum">
              <a:rPr lang="en-GB" sz="1400"/>
              <a:pPr eaLnBrk="1" hangingPunct="1"/>
              <a:t>27</a:t>
            </a:fld>
            <a:endParaRPr lang="en-GB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fr-FR" sz="2800" dirty="0" smtClean="0"/>
              <a:t>Mesures réalisées : </a:t>
            </a:r>
            <a:br>
              <a:rPr lang="fr-FR" sz="2800" dirty="0" smtClean="0"/>
            </a:br>
            <a:r>
              <a:rPr lang="fr-FR" sz="2800" dirty="0" smtClean="0"/>
              <a:t>(1) pesage des « </a:t>
            </a:r>
            <a:r>
              <a:rPr lang="fr-FR" sz="2800" dirty="0" err="1" smtClean="0"/>
              <a:t>bigs</a:t>
            </a:r>
            <a:r>
              <a:rPr lang="fr-FR" sz="2800" dirty="0" smtClean="0"/>
              <a:t> </a:t>
            </a:r>
            <a:r>
              <a:rPr lang="fr-FR" sz="2800" dirty="0" err="1" smtClean="0"/>
              <a:t>bags</a:t>
            </a:r>
            <a:r>
              <a:rPr lang="fr-FR" sz="2800" dirty="0" smtClean="0"/>
              <a:t> » destinés au chargement</a:t>
            </a:r>
            <a:endParaRPr lang="fr-FR" sz="2800" dirty="0"/>
          </a:p>
        </p:txBody>
      </p:sp>
      <p:sp>
        <p:nvSpPr>
          <p:cNvPr id="4813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D3CD690-BB53-6348-9318-D8B4CDC99C56}" type="slidenum">
              <a:rPr lang="en-GB" sz="1400"/>
              <a:pPr eaLnBrk="1" hangingPunct="1"/>
              <a:t>28</a:t>
            </a:fld>
            <a:endParaRPr lang="en-GB" sz="1400"/>
          </a:p>
        </p:txBody>
      </p:sp>
      <p:pic>
        <p:nvPicPr>
          <p:cNvPr id="3" name="Image 2" descr="BM - Lundi 15-10-2018 (13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7020149" cy="468052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419872" y="6402814"/>
            <a:ext cx="2768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(Yannick Coppens, </a:t>
            </a:r>
            <a:r>
              <a:rPr lang="fr-FR" sz="1600" dirty="0" err="1" smtClean="0"/>
              <a:t>Sprb</a:t>
            </a:r>
            <a:r>
              <a:rPr lang="fr-FR" sz="1600" dirty="0" smtClean="0"/>
              <a:t>, 2018)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23002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fr-FR" sz="2800" dirty="0" smtClean="0"/>
              <a:t>Mesures réalisées : </a:t>
            </a:r>
            <a:br>
              <a:rPr lang="fr-FR" sz="2800" dirty="0" smtClean="0"/>
            </a:br>
            <a:r>
              <a:rPr lang="fr-FR" sz="2800" dirty="0" smtClean="0"/>
              <a:t>(2) déformations </a:t>
            </a:r>
            <a:r>
              <a:rPr lang="fr-FR" sz="2800" dirty="0" smtClean="0">
                <a:latin typeface="Symbol" charset="2"/>
                <a:cs typeface="Symbol" charset="2"/>
              </a:rPr>
              <a:t>e</a:t>
            </a:r>
            <a:r>
              <a:rPr lang="fr-FR" sz="2800" baseline="-25000" dirty="0" smtClean="0"/>
              <a:t>x</a:t>
            </a:r>
            <a:endParaRPr lang="fr-FR" sz="2800" baseline="-25000" dirty="0"/>
          </a:p>
        </p:txBody>
      </p:sp>
      <p:sp>
        <p:nvSpPr>
          <p:cNvPr id="4813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D3CD690-BB53-6348-9318-D8B4CDC99C56}" type="slidenum">
              <a:rPr lang="en-GB" sz="1400"/>
              <a:pPr eaLnBrk="1" hangingPunct="1"/>
              <a:t>29</a:t>
            </a:fld>
            <a:endParaRPr lang="en-GB" sz="1400"/>
          </a:p>
        </p:txBody>
      </p:sp>
      <p:pic>
        <p:nvPicPr>
          <p:cNvPr id="7" name="Image 6" descr="BM - Lundi 15-10-2018 (3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7020150" cy="468052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419872" y="6402814"/>
            <a:ext cx="2768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(Yannick Coppens, </a:t>
            </a:r>
            <a:r>
              <a:rPr lang="fr-FR" sz="1600" dirty="0" err="1" smtClean="0"/>
              <a:t>Sprb</a:t>
            </a:r>
            <a:r>
              <a:rPr lang="fr-FR" sz="1600" dirty="0" smtClean="0"/>
              <a:t>, 2018)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41862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A392212-B5E5-1B45-B4BE-14BE7846BB6D}" type="slidenum">
              <a:rPr lang="en-GB" sz="1400"/>
              <a:pPr eaLnBrk="1" hangingPunct="1"/>
              <a:t>3</a:t>
            </a:fld>
            <a:endParaRPr lang="en-GB" sz="1400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7338"/>
            <a:ext cx="7772400" cy="143986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>
                <a:latin typeface="Times New Roman" charset="0"/>
                <a:ea typeface="MS PGothic" charset="0"/>
              </a:rPr>
              <a:t>Passerelle à </a:t>
            </a:r>
            <a:r>
              <a:rPr lang="fr-BE" sz="3200" i="1" dirty="0">
                <a:latin typeface="Times New Roman" charset="0"/>
                <a:ea typeface="MS PGothic" charset="0"/>
              </a:rPr>
              <a:t>Anderlecht</a:t>
            </a:r>
            <a:r>
              <a:rPr lang="fr-BE" sz="3200" dirty="0">
                <a:latin typeface="Times New Roman" charset="0"/>
                <a:ea typeface="MS PGothic" charset="0"/>
              </a:rPr>
              <a:t> </a:t>
            </a:r>
            <a:br>
              <a:rPr lang="fr-BE" sz="3200" dirty="0">
                <a:latin typeface="Times New Roman" charset="0"/>
                <a:ea typeface="MS PGothic" charset="0"/>
              </a:rPr>
            </a:br>
            <a:r>
              <a:rPr lang="fr-BE" sz="3200" dirty="0">
                <a:latin typeface="Times New Roman" charset="0"/>
                <a:ea typeface="MS PGothic" charset="0"/>
              </a:rPr>
              <a:t>sur le Canal </a:t>
            </a:r>
            <a:r>
              <a:rPr lang="fr-BE" sz="3200" i="1" dirty="0">
                <a:latin typeface="Times New Roman" charset="0"/>
                <a:ea typeface="MS PGothic" charset="0"/>
              </a:rPr>
              <a:t>Charleroi-Bruxelles (1944)</a:t>
            </a:r>
            <a:endParaRPr lang="en-GB" sz="3200" i="1" dirty="0">
              <a:latin typeface="Times New Roman" charset="0"/>
              <a:ea typeface="MS PGothic" charset="0"/>
            </a:endParaRPr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989138"/>
            <a:ext cx="8532812" cy="357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467296" y="5662989"/>
            <a:ext cx="83531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BE" sz="1800" dirty="0" smtClean="0">
                <a:cs typeface="Times New Roman" charset="0"/>
              </a:rPr>
              <a:t>Précontrainte et mise en service en Octobre 1944 </a:t>
            </a:r>
            <a:r>
              <a:rPr lang="fr-BE" sz="1800" dirty="0">
                <a:cs typeface="Times New Roman" charset="0"/>
              </a:rPr>
              <a:t>– </a:t>
            </a:r>
            <a:r>
              <a:rPr lang="fr-BE" sz="1800" dirty="0" smtClean="0">
                <a:cs typeface="Times New Roman" charset="0"/>
              </a:rPr>
              <a:t>Portée 20,9 </a:t>
            </a:r>
            <a:r>
              <a:rPr lang="fr-BE" sz="1800" dirty="0">
                <a:cs typeface="Times New Roman" charset="0"/>
              </a:rPr>
              <a:t>m – </a:t>
            </a:r>
          </a:p>
          <a:p>
            <a:pPr algn="ctr">
              <a:defRPr/>
            </a:pPr>
            <a:r>
              <a:rPr lang="fr-BE" sz="1800" dirty="0" smtClean="0">
                <a:cs typeface="Times New Roman" charset="0"/>
              </a:rPr>
              <a:t>Entreprise générale </a:t>
            </a:r>
            <a:r>
              <a:rPr lang="fr-BE" sz="1800" dirty="0">
                <a:cs typeface="Times New Roman" charset="0"/>
              </a:rPr>
              <a:t>: </a:t>
            </a:r>
            <a:r>
              <a:rPr lang="fr-BE" sz="1800" dirty="0" smtClean="0">
                <a:cs typeface="Times New Roman" charset="0"/>
              </a:rPr>
              <a:t>Ir. </a:t>
            </a:r>
            <a:r>
              <a:rPr lang="fr-BE" sz="1800" dirty="0">
                <a:cs typeface="Times New Roman" charset="0"/>
              </a:rPr>
              <a:t>G. Clauses – </a:t>
            </a:r>
            <a:r>
              <a:rPr lang="fr-BE" sz="1800" dirty="0" smtClean="0">
                <a:cs typeface="Times New Roman" charset="0"/>
              </a:rPr>
              <a:t>Sous-traitant pour la précontrainte </a:t>
            </a:r>
            <a:r>
              <a:rPr lang="fr-BE" sz="1800" dirty="0">
                <a:cs typeface="Times New Roman" charset="0"/>
              </a:rPr>
              <a:t>: Blaton-Aubert</a:t>
            </a:r>
            <a:endParaRPr lang="fr-FR" sz="1800" dirty="0">
              <a:cs typeface="Times New Roman" charset="0"/>
            </a:endParaRPr>
          </a:p>
        </p:txBody>
      </p:sp>
      <p:pic>
        <p:nvPicPr>
          <p:cNvPr id="37893" name="Image 2" descr="Passerelle r de Gosselies_0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t="13406" r="7114" b="8521"/>
          <a:stretch>
            <a:fillRect/>
          </a:stretch>
        </p:blipFill>
        <p:spPr bwMode="auto">
          <a:xfrm>
            <a:off x="468313" y="3716338"/>
            <a:ext cx="27082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Image 3" descr="r de Gosselies.jpg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841" r="10867" b="35677"/>
          <a:stretch>
            <a:fillRect/>
          </a:stretch>
        </p:blipFill>
        <p:spPr bwMode="auto">
          <a:xfrm>
            <a:off x="6022975" y="3716338"/>
            <a:ext cx="27257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47688" y="6299473"/>
            <a:ext cx="81375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BE" sz="1800" dirty="0" smtClean="0">
                <a:solidFill>
                  <a:srgbClr val="FF0000"/>
                </a:solidFill>
                <a:cs typeface="Times New Roman" charset="0"/>
              </a:rPr>
              <a:t>Application très précoce du système «</a:t>
            </a:r>
            <a:r>
              <a:rPr lang="fr-BE" sz="1800" dirty="0">
                <a:solidFill>
                  <a:srgbClr val="FF0000"/>
                </a:solidFill>
                <a:cs typeface="Times New Roman" charset="0"/>
              </a:rPr>
              <a:t> Blaton-Magnel » / « Sandwich </a:t>
            </a:r>
            <a:r>
              <a:rPr lang="fr-BE" sz="1800" dirty="0" smtClean="0">
                <a:solidFill>
                  <a:srgbClr val="FF0000"/>
                </a:solidFill>
                <a:cs typeface="Times New Roman" charset="0"/>
              </a:rPr>
              <a:t>»</a:t>
            </a:r>
            <a:endParaRPr lang="fr-FR" sz="1800" dirty="0">
              <a:solidFill>
                <a:srgbClr val="FF0000"/>
              </a:solidFill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fr-FR" sz="2800" dirty="0" smtClean="0"/>
              <a:t>Mesures réalisées : </a:t>
            </a:r>
            <a:br>
              <a:rPr lang="fr-FR" sz="2800" dirty="0" smtClean="0"/>
            </a:br>
            <a:r>
              <a:rPr lang="fr-FR" sz="2800" dirty="0" smtClean="0"/>
              <a:t>(3) relevé et ouverture des fissures</a:t>
            </a:r>
            <a:endParaRPr lang="fr-FR" sz="2800" dirty="0"/>
          </a:p>
        </p:txBody>
      </p:sp>
      <p:sp>
        <p:nvSpPr>
          <p:cNvPr id="4813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D3CD690-BB53-6348-9318-D8B4CDC99C56}" type="slidenum">
              <a:rPr lang="en-GB" sz="1400"/>
              <a:pPr eaLnBrk="1" hangingPunct="1"/>
              <a:t>30</a:t>
            </a:fld>
            <a:endParaRPr lang="en-GB" sz="1400"/>
          </a:p>
        </p:txBody>
      </p:sp>
      <p:pic>
        <p:nvPicPr>
          <p:cNvPr id="3" name="Image 2" descr="BM - mardi 16-10-2018 (13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6912768" cy="46085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419872" y="6381328"/>
            <a:ext cx="2768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(Yannick Coppens, </a:t>
            </a:r>
            <a:r>
              <a:rPr lang="fr-FR" sz="1600" dirty="0" err="1" smtClean="0"/>
              <a:t>Sprb</a:t>
            </a:r>
            <a:r>
              <a:rPr lang="fr-FR" sz="1600" dirty="0" smtClean="0"/>
              <a:t>, 2018)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130132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fr-FR" sz="2800" dirty="0" smtClean="0"/>
              <a:t>Mesures réalisées : </a:t>
            </a:r>
            <a:br>
              <a:rPr lang="fr-FR" sz="2800" dirty="0" smtClean="0"/>
            </a:br>
            <a:r>
              <a:rPr lang="fr-FR" sz="2800" dirty="0" smtClean="0"/>
              <a:t>(4) flèches</a:t>
            </a:r>
            <a:endParaRPr lang="fr-FR" sz="2800" dirty="0"/>
          </a:p>
        </p:txBody>
      </p:sp>
      <p:sp>
        <p:nvSpPr>
          <p:cNvPr id="4813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D3CD690-BB53-6348-9318-D8B4CDC99C56}" type="slidenum">
              <a:rPr lang="en-GB" sz="1400"/>
              <a:pPr eaLnBrk="1" hangingPunct="1"/>
              <a:t>31</a:t>
            </a:fld>
            <a:endParaRPr lang="en-GB" sz="1400"/>
          </a:p>
        </p:txBody>
      </p:sp>
      <p:pic>
        <p:nvPicPr>
          <p:cNvPr id="4" name="Image 3" descr="DSCF018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16832"/>
            <a:ext cx="6696744" cy="44644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79912" y="6381328"/>
            <a:ext cx="109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(Espion, 2018)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01135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D3CD690-BB53-6348-9318-D8B4CDC99C56}" type="slidenum">
              <a:rPr lang="en-GB" sz="1400"/>
              <a:pPr eaLnBrk="1" hangingPunct="1"/>
              <a:t>32</a:t>
            </a:fld>
            <a:endParaRPr lang="en-GB" sz="1400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0948004"/>
              </p:ext>
            </p:extLst>
          </p:nvPr>
        </p:nvGraphicFramePr>
        <p:xfrm>
          <a:off x="323528" y="260648"/>
          <a:ext cx="8640960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Connecteur droit 7"/>
          <p:cNvCxnSpPr/>
          <p:nvPr/>
        </p:nvCxnSpPr>
        <p:spPr>
          <a:xfrm>
            <a:off x="1979712" y="4077072"/>
            <a:ext cx="48245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804248" y="386104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Poids propre</a:t>
            </a:r>
            <a:endParaRPr lang="fr-FR" sz="1800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2132112" y="3491716"/>
            <a:ext cx="48245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956648" y="3275692"/>
            <a:ext cx="159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Charge Service</a:t>
            </a:r>
            <a:endParaRPr lang="fr-FR" sz="1800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284512" y="2906360"/>
            <a:ext cx="4231704" cy="185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6732240" y="2708920"/>
            <a:ext cx="190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2 x Charge service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03975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B4768A-63D4-6F45-824A-CC3CC67BF1D3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pic>
        <p:nvPicPr>
          <p:cNvPr id="8" name="Image 7" descr="DSCF03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2" y="288032"/>
            <a:ext cx="4495428" cy="2996952"/>
          </a:xfrm>
          <a:prstGeom prst="rect">
            <a:avLst/>
          </a:prstGeom>
        </p:spPr>
      </p:pic>
      <p:pic>
        <p:nvPicPr>
          <p:cNvPr id="10" name="Image 9" descr="DSCF03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32"/>
            <a:ext cx="4495428" cy="2996952"/>
          </a:xfrm>
          <a:prstGeom prst="rect">
            <a:avLst/>
          </a:prstGeom>
        </p:spPr>
      </p:pic>
      <p:pic>
        <p:nvPicPr>
          <p:cNvPr id="13" name="Image 12" descr="DSCF034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" y="3501008"/>
            <a:ext cx="4539032" cy="3026021"/>
          </a:xfrm>
          <a:prstGeom prst="rect">
            <a:avLst/>
          </a:prstGeom>
        </p:spPr>
      </p:pic>
      <p:pic>
        <p:nvPicPr>
          <p:cNvPr id="14" name="Image 13" descr="DSCF035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1008"/>
            <a:ext cx="4536504" cy="302433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048710" y="6536377"/>
            <a:ext cx="109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(Espion, 2018)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034475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D3CD690-BB53-6348-9318-D8B4CDC99C56}" type="slidenum">
              <a:rPr lang="en-GB" sz="1400"/>
              <a:pPr eaLnBrk="1" hangingPunct="1"/>
              <a:t>34</a:t>
            </a:fld>
            <a:endParaRPr lang="en-GB" sz="1400"/>
          </a:p>
        </p:txBody>
      </p:sp>
      <p:graphicFrame>
        <p:nvGraphicFramePr>
          <p:cNvPr id="10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1313315"/>
              </p:ext>
            </p:extLst>
          </p:nvPr>
        </p:nvGraphicFramePr>
        <p:xfrm>
          <a:off x="107504" y="332656"/>
          <a:ext cx="662473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1259632" y="476672"/>
            <a:ext cx="458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Essais de traction sur 11 fils </a:t>
            </a:r>
            <a:r>
              <a:rPr lang="fr-FR" dirty="0" smtClean="0">
                <a:latin typeface="Symbol" charset="2"/>
                <a:cs typeface="Symbol" charset="2"/>
              </a:rPr>
              <a:t>f</a:t>
            </a:r>
            <a:r>
              <a:rPr lang="fr-FR" dirty="0" smtClean="0">
                <a:latin typeface="+mn-lt"/>
                <a:cs typeface="Symbol" charset="2"/>
              </a:rPr>
              <a:t> 5mm</a:t>
            </a: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483009"/>
              </p:ext>
            </p:extLst>
          </p:nvPr>
        </p:nvGraphicFramePr>
        <p:xfrm>
          <a:off x="323528" y="5013176"/>
          <a:ext cx="6096000" cy="162737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514856">
                <a:tc>
                  <a:txBody>
                    <a:bodyPr/>
                    <a:lstStyle/>
                    <a:p>
                      <a:r>
                        <a:rPr lang="fr-FR" dirty="0" smtClean="0"/>
                        <a:t>(</a:t>
                      </a:r>
                      <a:r>
                        <a:rPr lang="fr-FR" dirty="0" err="1" smtClean="0"/>
                        <a:t>MPa</a:t>
                      </a:r>
                      <a:r>
                        <a:rPr lang="fr-FR" dirty="0" smtClean="0"/>
                        <a:t>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f y 0,1%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f y</a:t>
                      </a:r>
                      <a:r>
                        <a:rPr lang="fr-FR" baseline="0" dirty="0" smtClean="0"/>
                        <a:t> 0,2%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f pu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min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1123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1228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1492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moy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1193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1292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1548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max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1293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1378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1629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Image 3" descr="DSCF037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3"/>
          <a:stretch/>
        </p:blipFill>
        <p:spPr>
          <a:xfrm rot="5400000">
            <a:off x="4579455" y="2197410"/>
            <a:ext cx="6525345" cy="236379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289070" y="6608385"/>
            <a:ext cx="109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(Espion, 2018)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3530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D3CD690-BB53-6348-9318-D8B4CDC99C56}" type="slidenum">
              <a:rPr lang="en-GB" sz="1400"/>
              <a:pPr eaLnBrk="1" hangingPunct="1"/>
              <a:t>35</a:t>
            </a:fld>
            <a:endParaRPr lang="en-GB" sz="140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2875"/>
            <a:ext cx="7772400" cy="1143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 smtClean="0">
                <a:solidFill>
                  <a:schemeClr val="tx1"/>
                </a:solidFill>
                <a:latin typeface="Times New Roman" charset="0"/>
                <a:ea typeface="MS PGothic" charset="0"/>
              </a:rPr>
              <a:t>Passerelle à </a:t>
            </a:r>
            <a:r>
              <a:rPr lang="fr-BE" sz="3200" i="1" dirty="0">
                <a:solidFill>
                  <a:schemeClr val="tx1"/>
                </a:solidFill>
                <a:latin typeface="Times New Roman" charset="0"/>
                <a:ea typeface="MS PGothic" charset="0"/>
              </a:rPr>
              <a:t>Anderlecht</a:t>
            </a:r>
            <a:r>
              <a:rPr lang="fr-BE" sz="3200" dirty="0">
                <a:solidFill>
                  <a:schemeClr val="tx1"/>
                </a:solidFill>
                <a:latin typeface="Times New Roman" charset="0"/>
                <a:ea typeface="MS PGothic" charset="0"/>
              </a:rPr>
              <a:t> </a:t>
            </a:r>
            <a:br>
              <a:rPr lang="fr-BE" sz="3200" dirty="0">
                <a:solidFill>
                  <a:schemeClr val="tx1"/>
                </a:solidFill>
                <a:latin typeface="Times New Roman" charset="0"/>
                <a:ea typeface="MS PGothic" charset="0"/>
              </a:rPr>
            </a:br>
            <a:r>
              <a:rPr lang="fr-BE" sz="2800" dirty="0" smtClean="0">
                <a:solidFill>
                  <a:schemeClr val="tx1"/>
                </a:solidFill>
                <a:latin typeface="Times New Roman" charset="0"/>
                <a:ea typeface="MS PGothic" charset="0"/>
              </a:rPr>
              <a:t>Caractérisation du </a:t>
            </a:r>
            <a:r>
              <a:rPr lang="fr-BE" sz="2800" dirty="0" smtClean="0">
                <a:solidFill>
                  <a:schemeClr val="tx1"/>
                </a:solidFill>
                <a:latin typeface="Times New Roman" charset="0"/>
                <a:ea typeface="MS PGothic" charset="0"/>
              </a:rPr>
              <a:t>béton</a:t>
            </a:r>
            <a:endParaRPr lang="en-GB" sz="2800" dirty="0">
              <a:solidFill>
                <a:schemeClr val="tx1"/>
              </a:solidFill>
              <a:latin typeface="Times New Roman" charset="0"/>
              <a:ea typeface="MS PGothic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27584" y="1916832"/>
            <a:ext cx="4073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450 kg de CEM I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900 l de plaquettes de Porphyre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270 l de sable du Rhin 0/5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150 l de sable de Meuse 0/2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99592" y="4149080"/>
            <a:ext cx="390273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f </a:t>
            </a:r>
            <a:r>
              <a:rPr lang="fr-FR" baseline="-25000" dirty="0" smtClean="0">
                <a:solidFill>
                  <a:srgbClr val="000000"/>
                </a:solidFill>
              </a:rPr>
              <a:t>c, </a:t>
            </a:r>
            <a:r>
              <a:rPr lang="fr-FR" baseline="-25000" dirty="0" err="1" smtClean="0">
                <a:solidFill>
                  <a:srgbClr val="000000"/>
                </a:solidFill>
              </a:rPr>
              <a:t>cub</a:t>
            </a:r>
            <a:r>
              <a:rPr lang="fr-FR" baseline="-25000" dirty="0" smtClean="0">
                <a:solidFill>
                  <a:srgbClr val="000000"/>
                </a:solidFill>
              </a:rPr>
              <a:t>, 28d</a:t>
            </a:r>
            <a:r>
              <a:rPr lang="fr-FR" dirty="0" smtClean="0">
                <a:solidFill>
                  <a:srgbClr val="000000"/>
                </a:solidFill>
              </a:rPr>
              <a:t> = 48, 2 </a:t>
            </a:r>
            <a:r>
              <a:rPr lang="fr-FR" dirty="0" err="1" smtClean="0">
                <a:solidFill>
                  <a:srgbClr val="000000"/>
                </a:solidFill>
              </a:rPr>
              <a:t>MPa</a:t>
            </a:r>
            <a:endParaRPr lang="fr-FR" dirty="0" smtClean="0">
              <a:solidFill>
                <a:srgbClr val="000000"/>
              </a:solidFill>
            </a:endParaRPr>
          </a:p>
          <a:p>
            <a:r>
              <a:rPr lang="fr-FR" dirty="0">
                <a:solidFill>
                  <a:srgbClr val="000000"/>
                </a:solidFill>
              </a:rPr>
              <a:t>f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baseline="-25000" dirty="0" smtClean="0">
                <a:solidFill>
                  <a:srgbClr val="000000"/>
                </a:solidFill>
              </a:rPr>
              <a:t>c, </a:t>
            </a:r>
            <a:r>
              <a:rPr lang="fr-FR" baseline="-25000" dirty="0" err="1" smtClean="0">
                <a:solidFill>
                  <a:srgbClr val="000000"/>
                </a:solidFill>
              </a:rPr>
              <a:t>cyl</a:t>
            </a:r>
            <a:r>
              <a:rPr lang="fr-FR" baseline="-25000" dirty="0" smtClean="0">
                <a:solidFill>
                  <a:srgbClr val="000000"/>
                </a:solidFill>
              </a:rPr>
              <a:t>, 74y</a:t>
            </a:r>
            <a:r>
              <a:rPr lang="fr-FR" dirty="0" smtClean="0">
                <a:solidFill>
                  <a:srgbClr val="000000"/>
                </a:solidFill>
              </a:rPr>
              <a:t> = 69 </a:t>
            </a:r>
            <a:r>
              <a:rPr lang="fr-FR" dirty="0" err="1" smtClean="0">
                <a:solidFill>
                  <a:srgbClr val="000000"/>
                </a:solidFill>
              </a:rPr>
              <a:t>MPa</a:t>
            </a:r>
            <a:endParaRPr lang="fr-FR" dirty="0" smtClean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MV </a:t>
            </a:r>
            <a:r>
              <a:rPr lang="fr-FR" dirty="0" err="1" smtClean="0">
                <a:solidFill>
                  <a:srgbClr val="000000"/>
                </a:solidFill>
              </a:rPr>
              <a:t>app</a:t>
            </a:r>
            <a:r>
              <a:rPr lang="fr-FR" dirty="0" smtClean="0">
                <a:solidFill>
                  <a:srgbClr val="000000"/>
                </a:solidFill>
              </a:rPr>
              <a:t> à 74 y = 2457 kg/m</a:t>
            </a:r>
            <a:r>
              <a:rPr lang="fr-FR" baseline="30000" dirty="0" smtClean="0">
                <a:solidFill>
                  <a:srgbClr val="000000"/>
                </a:solidFill>
              </a:rPr>
              <a:t>3</a:t>
            </a:r>
            <a:endParaRPr lang="fr-FR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0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D3CD690-BB53-6348-9318-D8B4CDC99C56}" type="slidenum">
              <a:rPr lang="en-GB" sz="1400"/>
              <a:pPr eaLnBrk="1" hangingPunct="1"/>
              <a:t>36</a:t>
            </a:fld>
            <a:endParaRPr lang="en-GB" sz="140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2875"/>
            <a:ext cx="7772400" cy="1143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 smtClean="0">
                <a:solidFill>
                  <a:schemeClr val="tx1"/>
                </a:solidFill>
                <a:latin typeface="Times New Roman" charset="0"/>
                <a:ea typeface="MS PGothic" charset="0"/>
              </a:rPr>
              <a:t>Passerelle à </a:t>
            </a:r>
            <a:r>
              <a:rPr lang="fr-BE" sz="3200" i="1" dirty="0">
                <a:solidFill>
                  <a:schemeClr val="tx1"/>
                </a:solidFill>
                <a:latin typeface="Times New Roman" charset="0"/>
                <a:ea typeface="MS PGothic" charset="0"/>
              </a:rPr>
              <a:t>Anderlecht</a:t>
            </a:r>
            <a:r>
              <a:rPr lang="fr-BE" sz="3200" dirty="0">
                <a:solidFill>
                  <a:schemeClr val="tx1"/>
                </a:solidFill>
                <a:latin typeface="Times New Roman" charset="0"/>
                <a:ea typeface="MS PGothic" charset="0"/>
              </a:rPr>
              <a:t> </a:t>
            </a:r>
            <a:br>
              <a:rPr lang="fr-BE" sz="3200" dirty="0">
                <a:solidFill>
                  <a:schemeClr val="tx1"/>
                </a:solidFill>
                <a:latin typeface="Times New Roman" charset="0"/>
                <a:ea typeface="MS PGothic" charset="0"/>
              </a:rPr>
            </a:br>
            <a:r>
              <a:rPr lang="fr-BE" sz="2800" dirty="0" smtClean="0">
                <a:solidFill>
                  <a:schemeClr val="tx1"/>
                </a:solidFill>
                <a:latin typeface="Times New Roman" charset="0"/>
                <a:ea typeface="MS PGothic" charset="0"/>
              </a:rPr>
              <a:t>Caractérisation du béton : carbonatation</a:t>
            </a:r>
            <a:endParaRPr lang="en-GB" sz="2800" dirty="0">
              <a:solidFill>
                <a:schemeClr val="tx1"/>
              </a:solidFill>
              <a:latin typeface="Times New Roman" charset="0"/>
              <a:ea typeface="MS PGothic" charset="0"/>
            </a:endParaRPr>
          </a:p>
        </p:txBody>
      </p:sp>
      <p:pic>
        <p:nvPicPr>
          <p:cNvPr id="2" name="Image 1" descr="1900_00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t="6072" r="7961" b="4884"/>
          <a:stretch/>
        </p:blipFill>
        <p:spPr>
          <a:xfrm rot="5400000">
            <a:off x="1860218" y="141153"/>
            <a:ext cx="5423563" cy="777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3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85800" y="142875"/>
            <a:ext cx="7772400" cy="114300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dirty="0" smtClean="0">
                <a:latin typeface="Times New Roman" charset="0"/>
                <a:ea typeface="MS PGothic" charset="0"/>
              </a:rPr>
              <a:t>Passerelle à </a:t>
            </a:r>
            <a:r>
              <a:rPr lang="fr-BE" sz="4000" i="1" dirty="0" smtClean="0">
                <a:latin typeface="Times New Roman" charset="0"/>
                <a:ea typeface="MS PGothic" charset="0"/>
              </a:rPr>
              <a:t>Anderlecht</a:t>
            </a:r>
            <a:r>
              <a:rPr lang="fr-BE" sz="4000" dirty="0" smtClean="0">
                <a:latin typeface="Times New Roman" charset="0"/>
                <a:ea typeface="MS PGothic" charset="0"/>
              </a:rPr>
              <a:t> (1944-2018)</a:t>
            </a:r>
            <a:br>
              <a:rPr lang="fr-BE" sz="4000" dirty="0" smtClean="0">
                <a:latin typeface="Times New Roman" charset="0"/>
                <a:ea typeface="MS PGothic" charset="0"/>
              </a:rPr>
            </a:br>
            <a:r>
              <a:rPr lang="fr-BE" sz="2900" i="1" dirty="0" smtClean="0">
                <a:latin typeface="Times New Roman" charset="0"/>
                <a:ea typeface="MS PGothic" charset="0"/>
              </a:rPr>
              <a:t>Démolition et évacuation le 26 Novembre 2018</a:t>
            </a:r>
            <a:endParaRPr lang="en-GB" sz="2900" i="1" dirty="0">
              <a:latin typeface="Times New Roman" charset="0"/>
              <a:ea typeface="MS PGothic" charset="0"/>
            </a:endParaRPr>
          </a:p>
        </p:txBody>
      </p:sp>
      <p:pic>
        <p:nvPicPr>
          <p:cNvPr id="2" name="Image 1" descr="DSCF07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7"/>
            <a:ext cx="7776864" cy="518457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048710" y="6608385"/>
            <a:ext cx="109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(Espion, 2018)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01069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85800" y="142875"/>
            <a:ext cx="7772400" cy="114300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dirty="0" smtClean="0">
                <a:latin typeface="Times New Roman" charset="0"/>
                <a:ea typeface="MS PGothic" charset="0"/>
              </a:rPr>
              <a:t>Passerelle à </a:t>
            </a:r>
            <a:r>
              <a:rPr lang="fr-BE" sz="4000" i="1" dirty="0" smtClean="0">
                <a:latin typeface="Times New Roman" charset="0"/>
                <a:ea typeface="MS PGothic" charset="0"/>
              </a:rPr>
              <a:t>Anderlecht</a:t>
            </a:r>
            <a:r>
              <a:rPr lang="fr-BE" sz="4000" dirty="0" smtClean="0">
                <a:latin typeface="Times New Roman" charset="0"/>
                <a:ea typeface="MS PGothic" charset="0"/>
              </a:rPr>
              <a:t> (1944-2018)</a:t>
            </a:r>
            <a:br>
              <a:rPr lang="fr-BE" sz="4000" dirty="0" smtClean="0">
                <a:latin typeface="Times New Roman" charset="0"/>
                <a:ea typeface="MS PGothic" charset="0"/>
              </a:rPr>
            </a:br>
            <a:r>
              <a:rPr lang="fr-BE" sz="2900" i="1" dirty="0" smtClean="0">
                <a:latin typeface="Times New Roman" charset="0"/>
                <a:ea typeface="MS PGothic" charset="0"/>
              </a:rPr>
              <a:t>Récupération d’ancrages le 26 Novembre 2018</a:t>
            </a:r>
            <a:endParaRPr lang="en-GB" sz="2900" i="1" dirty="0">
              <a:latin typeface="Times New Roman" charset="0"/>
              <a:ea typeface="MS PGothic" charset="0"/>
            </a:endParaRPr>
          </a:p>
        </p:txBody>
      </p:sp>
      <p:pic>
        <p:nvPicPr>
          <p:cNvPr id="3" name="Image 2" descr="DSCF07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776864" cy="518457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048710" y="6536377"/>
            <a:ext cx="109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(Espion, 2018)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13995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fr-FR" sz="2800" dirty="0" smtClean="0"/>
              <a:t>Enseignements</a:t>
            </a:r>
            <a:endParaRPr lang="fr-FR" sz="2800" dirty="0"/>
          </a:p>
        </p:txBody>
      </p:sp>
      <p:sp>
        <p:nvSpPr>
          <p:cNvPr id="4813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D3CD690-BB53-6348-9318-D8B4CDC99C56}" type="slidenum">
              <a:rPr lang="en-GB" sz="1400"/>
              <a:pPr eaLnBrk="1" hangingPunct="1"/>
              <a:t>39</a:t>
            </a:fld>
            <a:endParaRPr lang="en-GB" sz="140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683568" y="1844824"/>
            <a:ext cx="7772400" cy="4464496"/>
          </a:xfrm>
        </p:spPr>
        <p:txBody>
          <a:bodyPr>
            <a:normAutofit lnSpcReduction="10000"/>
          </a:bodyPr>
          <a:lstStyle/>
          <a:p>
            <a:r>
              <a:rPr lang="fr-FR" sz="2000" dirty="0" smtClean="0"/>
              <a:t>Béton d’excellente qualité, très peu carbonaté</a:t>
            </a:r>
          </a:p>
          <a:p>
            <a:r>
              <a:rPr lang="fr-FR" sz="2000" dirty="0" smtClean="0">
                <a:latin typeface="Times New Roman" charset="0"/>
                <a:ea typeface="MS PGothic" charset="0"/>
              </a:rPr>
              <a:t>Armature en remarquable état (pas de corrosion)</a:t>
            </a:r>
          </a:p>
          <a:p>
            <a:r>
              <a:rPr lang="fr-FR" sz="2000" dirty="0" smtClean="0"/>
              <a:t>Malgré d’importantes pertes de précontrainte (fissuration sous poids propre !), les flèches en service (q = 400 kg/m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) sont très faibles, et comparables à la flèche mesurée en 1944 durant l’essai de charge !</a:t>
            </a:r>
          </a:p>
          <a:p>
            <a:r>
              <a:rPr lang="fr-FR" sz="2000" dirty="0" smtClean="0">
                <a:latin typeface="Times New Roman" charset="0"/>
                <a:ea typeface="MS PGothic" charset="0"/>
              </a:rPr>
              <a:t>Les fissures qui sont apparues pendant l’essai se sont refermées en déchargeant depuis 2 fois la charge de service (q =  </a:t>
            </a:r>
            <a:r>
              <a:rPr lang="fr-FR" sz="2000" dirty="0" smtClean="0"/>
              <a:t>800 </a:t>
            </a:r>
            <a:r>
              <a:rPr lang="fr-FR" sz="2000" dirty="0"/>
              <a:t>kg/</a:t>
            </a:r>
            <a:r>
              <a:rPr lang="fr-FR" sz="2000" dirty="0" smtClean="0"/>
              <a:t>m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)</a:t>
            </a:r>
          </a:p>
          <a:p>
            <a:r>
              <a:rPr lang="fr-FR" sz="2000" dirty="0" smtClean="0">
                <a:latin typeface="Times New Roman" charset="0"/>
                <a:ea typeface="MS PGothic" charset="0"/>
              </a:rPr>
              <a:t>La capacité portante ultime – par flexion - a presqu’été atteinte : arrêt de la mise en charge à 4,7 fois la charge de service </a:t>
            </a:r>
          </a:p>
          <a:p>
            <a:r>
              <a:rPr lang="fr-FR" sz="2000" dirty="0" smtClean="0">
                <a:latin typeface="Times New Roman" charset="0"/>
                <a:ea typeface="MS PGothic" charset="0"/>
              </a:rPr>
              <a:t>Malgré l’absence d’armature transversale : pas de fissure d’effort tranchant </a:t>
            </a:r>
            <a:r>
              <a:rPr lang="fr-FR" sz="2000" dirty="0">
                <a:latin typeface="Times New Roman" charset="0"/>
                <a:ea typeface="MS PGothic" charset="0"/>
              </a:rPr>
              <a:t>à 4,7 fois la charge de </a:t>
            </a:r>
            <a:r>
              <a:rPr lang="fr-FR" sz="2000" dirty="0" smtClean="0">
                <a:latin typeface="Times New Roman" charset="0"/>
                <a:ea typeface="MS PGothic" charset="0"/>
              </a:rPr>
              <a:t>service</a:t>
            </a:r>
          </a:p>
          <a:p>
            <a:r>
              <a:rPr lang="fr-FR" sz="2000" dirty="0" smtClean="0">
                <a:latin typeface="Times New Roman" charset="0"/>
                <a:ea typeface="MS PGothic" charset="0"/>
              </a:rPr>
              <a:t>Mais l’absence d’armatures autres que les câbles entraine de la fragilité sous actions non prévues (démolition !)</a:t>
            </a:r>
          </a:p>
          <a:p>
            <a:r>
              <a:rPr lang="fr-FR" sz="2000" dirty="0" smtClean="0"/>
              <a:t>La durée de vie de la passerelle était loin d’être atteinte après 74 ans !</a:t>
            </a:r>
            <a:endParaRPr lang="fr-FR" sz="2000" dirty="0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5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Times New Roman" charset="0"/>
              <a:ea typeface="MS PGothic" charset="0"/>
            </a:endParaRPr>
          </a:p>
        </p:txBody>
      </p:sp>
      <p:pic>
        <p:nvPicPr>
          <p:cNvPr id="20483" name="Image 2" descr="Cam_01-P3_co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ZoneTexte 3"/>
          <p:cNvSpPr txBox="1">
            <a:spLocks noChangeArrowheads="1"/>
          </p:cNvSpPr>
          <p:nvPr/>
        </p:nvSpPr>
        <p:spPr bwMode="auto">
          <a:xfrm>
            <a:off x="1043608" y="6279703"/>
            <a:ext cx="72519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dirty="0" smtClean="0"/>
              <a:t>Projet de remplacement par une passerelle </a:t>
            </a:r>
            <a:r>
              <a:rPr lang="fr-FR" dirty="0" err="1" smtClean="0"/>
              <a:t>levante</a:t>
            </a:r>
            <a:r>
              <a:rPr lang="fr-FR" dirty="0" smtClean="0"/>
              <a:t> </a:t>
            </a:r>
            <a:r>
              <a:rPr lang="fr-FR" dirty="0"/>
              <a:t>(2013)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342775" y="6237312"/>
            <a:ext cx="76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(</a:t>
            </a:r>
            <a:r>
              <a:rPr lang="fr-FR" sz="1200" dirty="0" err="1" smtClean="0"/>
              <a:t>Greisch</a:t>
            </a:r>
            <a:r>
              <a:rPr lang="fr-FR" sz="1200" dirty="0" smtClean="0"/>
              <a:t>)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fr-FR" sz="2800" dirty="0" smtClean="0"/>
              <a:t>Remerciements</a:t>
            </a:r>
            <a:endParaRPr lang="fr-FR" sz="2800" dirty="0"/>
          </a:p>
        </p:txBody>
      </p:sp>
      <p:sp>
        <p:nvSpPr>
          <p:cNvPr id="48130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/>
              <a:t>à Bruxelles Mobilité (Service Public Régional de Bruxelles) </a:t>
            </a:r>
            <a:r>
              <a:rPr lang="fr-FR" sz="2000" dirty="0" smtClean="0"/>
              <a:t>pour son soutien à cette recherche, et </a:t>
            </a:r>
            <a:r>
              <a:rPr lang="fr-FR" sz="2000" dirty="0"/>
              <a:t>en particulier à MM. </a:t>
            </a:r>
            <a:r>
              <a:rPr lang="fr-FR" sz="2000" dirty="0" smtClean="0"/>
              <a:t>Les Ingénieurs </a:t>
            </a:r>
            <a:r>
              <a:rPr lang="fr-FR" sz="2000" dirty="0"/>
              <a:t>Vincent </a:t>
            </a:r>
            <a:r>
              <a:rPr lang="fr-FR" sz="2000" dirty="0" err="1"/>
              <a:t>Thibert</a:t>
            </a:r>
            <a:r>
              <a:rPr lang="fr-FR" sz="2000" dirty="0"/>
              <a:t>, Chef de la cellule Infrastructure des Ouvrages d’Art, et Dan </a:t>
            </a:r>
            <a:r>
              <a:rPr lang="fr-FR" sz="2000" dirty="0" err="1"/>
              <a:t>Balkali</a:t>
            </a:r>
            <a:r>
              <a:rPr lang="fr-FR" sz="2000" dirty="0"/>
              <a:t> de la Direction Gestion et Entretien des </a:t>
            </a:r>
            <a:r>
              <a:rPr lang="fr-FR" sz="2000" dirty="0" smtClean="0"/>
              <a:t>Voiries</a:t>
            </a:r>
            <a:endParaRPr lang="fr-FR" sz="2000" dirty="0">
              <a:latin typeface="Times New Roman" charset="0"/>
              <a:ea typeface="MS PGothic" charset="0"/>
            </a:endParaRPr>
          </a:p>
          <a:p>
            <a:r>
              <a:rPr lang="fr-FR" sz="2000" dirty="0"/>
              <a:t>à l’entreprise BESIX-West </a:t>
            </a:r>
            <a:r>
              <a:rPr lang="fr-FR" sz="2000" dirty="0" err="1"/>
              <a:t>Construct</a:t>
            </a:r>
            <a:r>
              <a:rPr lang="fr-FR" sz="2000" dirty="0"/>
              <a:t> pour son implication dans l’essai sur chantier, et en particulier à </a:t>
            </a:r>
            <a:r>
              <a:rPr lang="fr-FR" sz="2000" dirty="0" smtClean="0"/>
              <a:t>M </a:t>
            </a:r>
            <a:r>
              <a:rPr lang="fr-FR" sz="2000" dirty="0"/>
              <a:t>Hendrik </a:t>
            </a:r>
            <a:r>
              <a:rPr lang="fr-FR" sz="2000" dirty="0" err="1" smtClean="0"/>
              <a:t>Vandekerckhove</a:t>
            </a:r>
            <a:endParaRPr lang="fr-FR" sz="2000" dirty="0">
              <a:latin typeface="Times New Roman" charset="0"/>
              <a:ea typeface="MS PGothic" charset="0"/>
            </a:endParaRPr>
          </a:p>
          <a:p>
            <a:r>
              <a:rPr lang="fr-FR" sz="2000" dirty="0"/>
              <a:t>au Centre de Recherches de l’Industrie Cimentière (CRIC-OCCN) pour les essais de caractérisation du </a:t>
            </a:r>
            <a:r>
              <a:rPr lang="fr-FR" sz="2000" dirty="0" smtClean="0"/>
              <a:t>béton, et en particulier à M Olivier Germain, Chef du Service Essais</a:t>
            </a:r>
            <a:endParaRPr lang="fr-FR" sz="2000" dirty="0">
              <a:latin typeface="Times New Roman" charset="0"/>
              <a:ea typeface="MS PGothic" charset="0"/>
            </a:endParaRPr>
          </a:p>
        </p:txBody>
      </p:sp>
      <p:sp>
        <p:nvSpPr>
          <p:cNvPr id="4813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D3CD690-BB53-6348-9318-D8B4CDC99C56}" type="slidenum">
              <a:rPr lang="en-GB" sz="1400"/>
              <a:pPr eaLnBrk="1" hangingPunct="1"/>
              <a:t>40</a:t>
            </a:fld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47256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270375"/>
            <a:ext cx="4195763" cy="24511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7338"/>
            <a:ext cx="7772400" cy="1143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4000">
                <a:latin typeface="Times New Roman" charset="0"/>
                <a:ea typeface="MS PGothic" charset="0"/>
              </a:rPr>
              <a:t>Câble et ancrage « Blaton-Magnel »</a:t>
            </a:r>
            <a:endParaRPr lang="en-GB" sz="4000">
              <a:latin typeface="Times New Roman" charset="0"/>
              <a:ea typeface="MS PGothic" charset="0"/>
            </a:endParaRPr>
          </a:p>
        </p:txBody>
      </p:sp>
      <p:pic>
        <p:nvPicPr>
          <p:cNvPr id="27651" name="Picture 4" descr="IMES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557338"/>
            <a:ext cx="248761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Espace réservé du numéro de diapositive 6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B0816DC0-315E-6B4C-B482-932C09B4BD98}" type="slidenum">
              <a:rPr lang="en-GB" sz="1400"/>
              <a:pPr algn="r" eaLnBrk="1" hangingPunct="1"/>
              <a:t>5</a:t>
            </a:fld>
            <a:endParaRPr lang="en-GB" sz="1400"/>
          </a:p>
        </p:txBody>
      </p:sp>
      <p:pic>
        <p:nvPicPr>
          <p:cNvPr id="27653" name="Image 1" descr="Silo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557338"/>
            <a:ext cx="4478338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89600" y="3683000"/>
            <a:ext cx="1196975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67D7CE0-E147-AF45-A041-5E024DE0F626}" type="slidenum">
              <a:rPr lang="en-GB" sz="1400"/>
              <a:pPr eaLnBrk="1" hangingPunct="1"/>
              <a:t>6</a:t>
            </a:fld>
            <a:endParaRPr lang="en-GB" sz="140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7338"/>
            <a:ext cx="7772400" cy="143986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 smtClean="0">
                <a:latin typeface="Times New Roman" charset="0"/>
                <a:ea typeface="MS PGothic" charset="0"/>
              </a:rPr>
              <a:t>Tabliers expérimentaux de la Rue du Miroir</a:t>
            </a:r>
            <a:r>
              <a:rPr lang="fr-BE" sz="3200" dirty="0">
                <a:latin typeface="Times New Roman" charset="0"/>
                <a:ea typeface="MS PGothic" charset="0"/>
              </a:rPr>
              <a:t/>
            </a:r>
            <a:br>
              <a:rPr lang="fr-BE" sz="3200" dirty="0">
                <a:latin typeface="Times New Roman" charset="0"/>
                <a:ea typeface="MS PGothic" charset="0"/>
              </a:rPr>
            </a:br>
            <a:r>
              <a:rPr lang="fr-BE" sz="3200" dirty="0" smtClean="0">
                <a:latin typeface="Times New Roman" charset="0"/>
                <a:ea typeface="MS PGothic" charset="0"/>
              </a:rPr>
              <a:t>Jonction Nord-Midi, </a:t>
            </a:r>
            <a:r>
              <a:rPr lang="fr-BE" sz="3200" i="1" dirty="0" smtClean="0">
                <a:latin typeface="Times New Roman" charset="0"/>
                <a:ea typeface="MS PGothic" charset="0"/>
              </a:rPr>
              <a:t>Bruxelles </a:t>
            </a:r>
            <a:r>
              <a:rPr lang="fr-BE" sz="3200" dirty="0">
                <a:latin typeface="Times New Roman" charset="0"/>
                <a:ea typeface="MS PGothic" charset="0"/>
              </a:rPr>
              <a:t>(1942-1944)</a:t>
            </a:r>
            <a:endParaRPr lang="en-GB" sz="3200" dirty="0">
              <a:latin typeface="Times New Roman" charset="0"/>
              <a:ea typeface="MS PGothic" charset="0"/>
            </a:endParaRP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5868144" y="6453336"/>
            <a:ext cx="23873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1200" dirty="0" smtClean="0"/>
              <a:t>(Archives Blaton, Fondation CIVA)</a:t>
            </a:r>
            <a:endParaRPr lang="fr-FR" sz="1200" dirty="0"/>
          </a:p>
        </p:txBody>
      </p:sp>
      <p:pic>
        <p:nvPicPr>
          <p:cNvPr id="2" name="Image 1" descr="divers_000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" t="3056" r="1477" b="3066"/>
          <a:stretch/>
        </p:blipFill>
        <p:spPr>
          <a:xfrm>
            <a:off x="1187624" y="1844824"/>
            <a:ext cx="636017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74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83FBD34-E1D1-1B4A-AE98-8B5780446621}" type="slidenum">
              <a:rPr lang="en-GB" sz="1400"/>
              <a:pPr eaLnBrk="1" hangingPunct="1"/>
              <a:t>7</a:t>
            </a:fld>
            <a:endParaRPr lang="en-GB" sz="1400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7338"/>
            <a:ext cx="7772400" cy="143986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 smtClean="0">
                <a:latin typeface="Times New Roman" charset="0"/>
                <a:ea typeface="MS PGothic" charset="0"/>
              </a:rPr>
              <a:t>Tabliers expérimentaux de la Rue du Miroir</a:t>
            </a:r>
            <a:br>
              <a:rPr lang="fr-BE" sz="3200" dirty="0" smtClean="0">
                <a:latin typeface="Times New Roman" charset="0"/>
                <a:ea typeface="MS PGothic" charset="0"/>
              </a:rPr>
            </a:br>
            <a:r>
              <a:rPr lang="fr-BE" sz="3200" dirty="0" smtClean="0">
                <a:latin typeface="Times New Roman" charset="0"/>
                <a:ea typeface="MS PGothic" charset="0"/>
              </a:rPr>
              <a:t>Poutre expérimentale (20m) Avril </a:t>
            </a:r>
            <a:r>
              <a:rPr lang="fr-BE" sz="3200" dirty="0">
                <a:latin typeface="Times New Roman" charset="0"/>
                <a:ea typeface="MS PGothic" charset="0"/>
              </a:rPr>
              <a:t>1943</a:t>
            </a:r>
            <a:endParaRPr lang="en-GB" sz="3200" dirty="0">
              <a:latin typeface="Times New Roman" charset="0"/>
              <a:ea typeface="MS PGothic" charset="0"/>
            </a:endParaRPr>
          </a:p>
        </p:txBody>
      </p:sp>
      <p:pic>
        <p:nvPicPr>
          <p:cNvPr id="28675" name="Image 5" descr="A677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t="6400" r="30927" b="12263"/>
          <a:stretch>
            <a:fillRect/>
          </a:stretch>
        </p:blipFill>
        <p:spPr bwMode="auto">
          <a:xfrm>
            <a:off x="395288" y="1916113"/>
            <a:ext cx="1800225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Image 8" descr="Clichés A03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5" r="6342" b="3931"/>
          <a:stretch>
            <a:fillRect/>
          </a:stretch>
        </p:blipFill>
        <p:spPr bwMode="auto">
          <a:xfrm>
            <a:off x="2411413" y="2492375"/>
            <a:ext cx="30988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ZoneTexte 19"/>
          <p:cNvSpPr txBox="1">
            <a:spLocks noChangeArrowheads="1"/>
          </p:cNvSpPr>
          <p:nvPr/>
        </p:nvSpPr>
        <p:spPr bwMode="auto">
          <a:xfrm>
            <a:off x="755650" y="5949950"/>
            <a:ext cx="10054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 dirty="0" smtClean="0"/>
              <a:t>Coffrage</a:t>
            </a:r>
            <a:endParaRPr lang="fr-FR" sz="1800" dirty="0"/>
          </a:p>
        </p:txBody>
      </p:sp>
      <p:sp>
        <p:nvSpPr>
          <p:cNvPr id="28678" name="ZoneTexte 24"/>
          <p:cNvSpPr txBox="1">
            <a:spLocks noChangeArrowheads="1"/>
          </p:cNvSpPr>
          <p:nvPr/>
        </p:nvSpPr>
        <p:spPr bwMode="auto">
          <a:xfrm>
            <a:off x="2267744" y="5949280"/>
            <a:ext cx="31893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 dirty="0" smtClean="0"/>
              <a:t>Préparation d’un câble de </a:t>
            </a:r>
            <a:r>
              <a:rPr lang="fr-FR" sz="1800" dirty="0"/>
              <a:t>56 </a:t>
            </a:r>
            <a:r>
              <a:rPr lang="fr-FR" sz="1800" dirty="0">
                <a:latin typeface="Symbol" charset="0"/>
                <a:cs typeface="Symbol" charset="0"/>
              </a:rPr>
              <a:t>f</a:t>
            </a:r>
            <a:r>
              <a:rPr lang="fr-FR" sz="1800" dirty="0"/>
              <a:t> 5 </a:t>
            </a:r>
          </a:p>
        </p:txBody>
      </p:sp>
      <p:sp>
        <p:nvSpPr>
          <p:cNvPr id="28679" name="ZoneTexte 25"/>
          <p:cNvSpPr txBox="1">
            <a:spLocks noChangeArrowheads="1"/>
          </p:cNvSpPr>
          <p:nvPr/>
        </p:nvSpPr>
        <p:spPr bwMode="auto">
          <a:xfrm>
            <a:off x="5652120" y="5807005"/>
            <a:ext cx="35109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 dirty="0" smtClean="0"/>
              <a:t>Vibration mécanique du béton </a:t>
            </a:r>
            <a:endParaRPr lang="fr-FR" sz="1800" dirty="0"/>
          </a:p>
          <a:p>
            <a:pPr eaLnBrk="1" hangingPunct="1"/>
            <a:r>
              <a:rPr lang="fr-FR" sz="1800" dirty="0" smtClean="0">
                <a:solidFill>
                  <a:srgbClr val="FF0000"/>
                </a:solidFill>
              </a:rPr>
              <a:t>Pas d’autre armature que les câbles!</a:t>
            </a:r>
            <a:endParaRPr lang="fr-FR" sz="1800" dirty="0">
              <a:solidFill>
                <a:srgbClr val="FF0000"/>
              </a:solidFill>
            </a:endParaRPr>
          </a:p>
        </p:txBody>
      </p:sp>
      <p:pic>
        <p:nvPicPr>
          <p:cNvPr id="28680" name="Image 26" descr="A807 &amp; 670 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r="6941"/>
          <a:stretch>
            <a:fillRect/>
          </a:stretch>
        </p:blipFill>
        <p:spPr bwMode="auto">
          <a:xfrm>
            <a:off x="5651500" y="1916113"/>
            <a:ext cx="3008313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55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D134447-0703-124B-A667-E4A31F898299}" type="slidenum">
              <a:rPr lang="en-GB" sz="1400"/>
              <a:pPr eaLnBrk="1" hangingPunct="1"/>
              <a:t>8</a:t>
            </a:fld>
            <a:endParaRPr lang="en-GB" sz="1400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7338"/>
            <a:ext cx="7772400" cy="143986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>
                <a:latin typeface="Times New Roman" charset="0"/>
                <a:ea typeface="MS PGothic" charset="0"/>
              </a:rPr>
              <a:t>Tabliers expérimentaux de la Rue du Miroir</a:t>
            </a:r>
            <a:br>
              <a:rPr lang="fr-BE" sz="3200" dirty="0">
                <a:latin typeface="Times New Roman" charset="0"/>
                <a:ea typeface="MS PGothic" charset="0"/>
              </a:rPr>
            </a:br>
            <a:r>
              <a:rPr lang="fr-BE" sz="3200" dirty="0">
                <a:latin typeface="Times New Roman" charset="0"/>
                <a:ea typeface="MS PGothic" charset="0"/>
              </a:rPr>
              <a:t>Poutre expérimentale (20m) </a:t>
            </a:r>
            <a:r>
              <a:rPr lang="fr-BE" sz="3200" dirty="0" smtClean="0">
                <a:latin typeface="Times New Roman" charset="0"/>
                <a:ea typeface="MS PGothic" charset="0"/>
              </a:rPr>
              <a:t>Juin </a:t>
            </a:r>
            <a:r>
              <a:rPr lang="fr-BE" sz="3200" dirty="0">
                <a:latin typeface="Times New Roman" charset="0"/>
                <a:ea typeface="MS PGothic" charset="0"/>
              </a:rPr>
              <a:t>1943</a:t>
            </a:r>
            <a:endParaRPr lang="en-GB" sz="3200" i="1" dirty="0">
              <a:latin typeface="Times New Roman" charset="0"/>
              <a:ea typeface="MS PGothic" charset="0"/>
            </a:endParaRPr>
          </a:p>
        </p:txBody>
      </p:sp>
      <p:sp>
        <p:nvSpPr>
          <p:cNvPr id="29699" name="ZoneTexte 19"/>
          <p:cNvSpPr txBox="1">
            <a:spLocks noChangeArrowheads="1"/>
          </p:cNvSpPr>
          <p:nvPr/>
        </p:nvSpPr>
        <p:spPr bwMode="auto">
          <a:xfrm>
            <a:off x="523875" y="5516563"/>
            <a:ext cx="18517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 dirty="0" smtClean="0"/>
              <a:t>Mesures de pente</a:t>
            </a:r>
          </a:p>
          <a:p>
            <a:pPr eaLnBrk="1" hangingPunct="1"/>
            <a:r>
              <a:rPr lang="fr-FR" sz="1800" dirty="0"/>
              <a:t>e</a:t>
            </a:r>
            <a:r>
              <a:rPr lang="fr-FR" sz="1800" dirty="0" smtClean="0"/>
              <a:t>t de déformation</a:t>
            </a:r>
            <a:endParaRPr lang="fr-FR" sz="1800" dirty="0"/>
          </a:p>
        </p:txBody>
      </p:sp>
      <p:sp>
        <p:nvSpPr>
          <p:cNvPr id="29700" name="ZoneTexte 24"/>
          <p:cNvSpPr txBox="1">
            <a:spLocks noChangeArrowheads="1"/>
          </p:cNvSpPr>
          <p:nvPr/>
        </p:nvSpPr>
        <p:spPr bwMode="auto">
          <a:xfrm>
            <a:off x="2700338" y="5516563"/>
            <a:ext cx="19219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 dirty="0" smtClean="0"/>
              <a:t>Mise en tension de </a:t>
            </a:r>
            <a:endParaRPr lang="fr-FR" sz="1800" dirty="0"/>
          </a:p>
          <a:p>
            <a:pPr eaLnBrk="1" hangingPunct="1"/>
            <a:r>
              <a:rPr lang="fr-FR" sz="1800" dirty="0"/>
              <a:t>f</a:t>
            </a:r>
            <a:r>
              <a:rPr lang="fr-FR" sz="1800" dirty="0" smtClean="0"/>
              <a:t>ils de </a:t>
            </a:r>
            <a:r>
              <a:rPr lang="fr-FR" sz="1800" dirty="0">
                <a:latin typeface="Symbol" charset="0"/>
                <a:cs typeface="Symbol" charset="0"/>
              </a:rPr>
              <a:t>f</a:t>
            </a:r>
            <a:r>
              <a:rPr lang="fr-FR" sz="1800" dirty="0"/>
              <a:t> </a:t>
            </a:r>
            <a:r>
              <a:rPr lang="fr-FR" sz="1800" dirty="0" smtClean="0"/>
              <a:t>5 mm </a:t>
            </a:r>
            <a:endParaRPr lang="fr-FR" sz="1800" dirty="0"/>
          </a:p>
        </p:txBody>
      </p:sp>
      <p:pic>
        <p:nvPicPr>
          <p:cNvPr id="29701" name="Image 4" descr="A807 &amp; 670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"/>
          <a:stretch>
            <a:fillRect/>
          </a:stretch>
        </p:blipFill>
        <p:spPr bwMode="auto">
          <a:xfrm>
            <a:off x="2627313" y="2525713"/>
            <a:ext cx="18573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age 6" descr="A807 &amp; 670 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9" t="5556" r="7085" b="3590"/>
          <a:stretch>
            <a:fillRect/>
          </a:stretch>
        </p:blipFill>
        <p:spPr bwMode="auto">
          <a:xfrm>
            <a:off x="4733925" y="2492375"/>
            <a:ext cx="18542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Image 7" descr="A807 &amp; 670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r="20522" b="4224"/>
          <a:stretch>
            <a:fillRect/>
          </a:stretch>
        </p:blipFill>
        <p:spPr bwMode="auto">
          <a:xfrm>
            <a:off x="6875463" y="2492375"/>
            <a:ext cx="198755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ZoneTexte 9"/>
          <p:cNvSpPr txBox="1">
            <a:spLocks noChangeArrowheads="1"/>
          </p:cNvSpPr>
          <p:nvPr/>
        </p:nvSpPr>
        <p:spPr bwMode="auto">
          <a:xfrm>
            <a:off x="2771800" y="1814513"/>
            <a:ext cx="36029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dirty="0" smtClean="0"/>
              <a:t>Opérations de précontrainte</a:t>
            </a:r>
            <a:endParaRPr lang="fr-FR" dirty="0"/>
          </a:p>
        </p:txBody>
      </p:sp>
      <p:sp>
        <p:nvSpPr>
          <p:cNvPr id="29705" name="ZoneTexte 16"/>
          <p:cNvSpPr txBox="1">
            <a:spLocks noChangeArrowheads="1"/>
          </p:cNvSpPr>
          <p:nvPr/>
        </p:nvSpPr>
        <p:spPr bwMode="auto">
          <a:xfrm>
            <a:off x="4787900" y="5516563"/>
            <a:ext cx="14157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 dirty="0" smtClean="0"/>
              <a:t>Précontrainte</a:t>
            </a:r>
          </a:p>
          <a:p>
            <a:pPr eaLnBrk="1" hangingPunct="1"/>
            <a:r>
              <a:rPr lang="fr-FR" sz="1800" dirty="0" smtClean="0"/>
              <a:t>transférée</a:t>
            </a:r>
            <a:endParaRPr lang="fr-FR" sz="1800" dirty="0"/>
          </a:p>
        </p:txBody>
      </p:sp>
      <p:sp>
        <p:nvSpPr>
          <p:cNvPr id="29706" name="ZoneTexte 17"/>
          <p:cNvSpPr txBox="1">
            <a:spLocks noChangeArrowheads="1"/>
          </p:cNvSpPr>
          <p:nvPr/>
        </p:nvSpPr>
        <p:spPr bwMode="auto">
          <a:xfrm>
            <a:off x="6875463" y="5516563"/>
            <a:ext cx="20372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 dirty="0" smtClean="0"/>
              <a:t>Injection des câbles</a:t>
            </a:r>
          </a:p>
          <a:p>
            <a:pPr eaLnBrk="1" hangingPunct="1"/>
            <a:r>
              <a:rPr lang="fr-FR" sz="1800" dirty="0"/>
              <a:t>a</a:t>
            </a:r>
            <a:r>
              <a:rPr lang="fr-FR" sz="1800" dirty="0" smtClean="0"/>
              <a:t>u coulis de ciment</a:t>
            </a:r>
            <a:endParaRPr lang="fr-FR" sz="1800" dirty="0"/>
          </a:p>
        </p:txBody>
      </p:sp>
      <p:pic>
        <p:nvPicPr>
          <p:cNvPr id="29707" name="Image 3" descr="Miroir_0021.jpg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1" t="3471" r="4398" b="54993"/>
          <a:stretch>
            <a:fillRect/>
          </a:stretch>
        </p:blipFill>
        <p:spPr bwMode="auto">
          <a:xfrm rot="10800000">
            <a:off x="323850" y="2492375"/>
            <a:ext cx="2066925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2C3917C-CDF4-5B4C-9C63-49A8CFB1DD72}" type="slidenum">
              <a:rPr lang="en-GB" sz="1400"/>
              <a:pPr eaLnBrk="1" hangingPunct="1"/>
              <a:t>9</a:t>
            </a:fld>
            <a:endParaRPr lang="en-GB" sz="140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7338"/>
            <a:ext cx="7772400" cy="143986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z="3200" dirty="0">
                <a:latin typeface="Times New Roman" charset="0"/>
                <a:ea typeface="MS PGothic" charset="0"/>
              </a:rPr>
              <a:t>Tabliers expérimentaux de la Rue du Miroir</a:t>
            </a:r>
            <a:br>
              <a:rPr lang="fr-BE" sz="3200" dirty="0">
                <a:latin typeface="Times New Roman" charset="0"/>
                <a:ea typeface="MS PGothic" charset="0"/>
              </a:rPr>
            </a:br>
            <a:r>
              <a:rPr lang="fr-BE" sz="3200" dirty="0">
                <a:latin typeface="Times New Roman" charset="0"/>
                <a:ea typeface="MS PGothic" charset="0"/>
              </a:rPr>
              <a:t>Poutre expérimentale (20m) </a:t>
            </a:r>
            <a:r>
              <a:rPr lang="fr-BE" sz="3200" dirty="0" smtClean="0">
                <a:latin typeface="Times New Roman" charset="0"/>
                <a:ea typeface="MS PGothic" charset="0"/>
              </a:rPr>
              <a:t>Juillet </a:t>
            </a:r>
            <a:r>
              <a:rPr lang="fr-BE" sz="3200" dirty="0">
                <a:latin typeface="Times New Roman" charset="0"/>
                <a:ea typeface="MS PGothic" charset="0"/>
              </a:rPr>
              <a:t>1943</a:t>
            </a:r>
            <a:endParaRPr lang="en-GB" sz="3200" dirty="0">
              <a:latin typeface="Times New Roman" charset="0"/>
              <a:ea typeface="MS PGothic" charset="0"/>
            </a:endParaRPr>
          </a:p>
        </p:txBody>
      </p:sp>
      <p:pic>
        <p:nvPicPr>
          <p:cNvPr id="30723" name="Image 13" descr="A554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t="2490" r="3397" b="2130"/>
          <a:stretch>
            <a:fillRect/>
          </a:stretch>
        </p:blipFill>
        <p:spPr bwMode="auto">
          <a:xfrm>
            <a:off x="684213" y="1989138"/>
            <a:ext cx="3816350" cy="3892550"/>
          </a:xfrm>
          <a:prstGeom prst="rect">
            <a:avLst/>
          </a:prstGeom>
          <a:noFill/>
          <a:ln w="3175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Image 3" descr="A554 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3534" r="4256" b="3275"/>
          <a:stretch>
            <a:fillRect/>
          </a:stretch>
        </p:blipFill>
        <p:spPr bwMode="auto">
          <a:xfrm>
            <a:off x="4787900" y="1989138"/>
            <a:ext cx="3949700" cy="3887787"/>
          </a:xfrm>
          <a:prstGeom prst="rect">
            <a:avLst/>
          </a:prstGeom>
          <a:noFill/>
          <a:ln w="3175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076042" y="6092825"/>
            <a:ext cx="71363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BE" dirty="0" smtClean="0"/>
              <a:t>Essai de mise en charge jusque rupture le 14 juillet 1943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05-ESPION-Altair">
  <a:themeElements>
    <a:clrScheme name="2005-ESPION-Altair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05-ESPION-Altai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5-ESPION-Altai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-ESPION-Altai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-ESPION-Altai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-ESPION-Altai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-ESPION-Altai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-ESPION-Altai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-ESPION-Altai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2005-ESPION-Altair</Template>
  <TotalTime>5981</TotalTime>
  <Words>1005</Words>
  <Application>Microsoft Macintosh PowerPoint</Application>
  <PresentationFormat>Présentation à l'écran (4:3)</PresentationFormat>
  <Paragraphs>190</Paragraphs>
  <Slides>40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2005-ESPION-Altair</vt:lpstr>
      <vt:lpstr>Présentation PowerPoint</vt:lpstr>
      <vt:lpstr>Passerelle à Anderlecht  sur le Canal Charleroi-Bruxelles (1944-2018)</vt:lpstr>
      <vt:lpstr>Passerelle à Anderlecht  sur le Canal Charleroi-Bruxelles (1944)</vt:lpstr>
      <vt:lpstr>Présentation PowerPoint</vt:lpstr>
      <vt:lpstr>Câble et ancrage « Blaton-Magnel »</vt:lpstr>
      <vt:lpstr>Tabliers expérimentaux de la Rue du Miroir Jonction Nord-Midi, Bruxelles (1942-1944)</vt:lpstr>
      <vt:lpstr>Tabliers expérimentaux de la Rue du Miroir Poutre expérimentale (20m) Avril 1943</vt:lpstr>
      <vt:lpstr>Tabliers expérimentaux de la Rue du Miroir Poutre expérimentale (20m) Juin 1943</vt:lpstr>
      <vt:lpstr>Tabliers expérimentaux de la Rue du Miroir Poutre expérimentale (20m) Juillet 1943</vt:lpstr>
      <vt:lpstr>Tabliers expérimentaux de la Rue du Miroir Jonction Nord-Midi, Bruxelles (1942-1944)</vt:lpstr>
      <vt:lpstr>Tabliers expérimentaux de la Rue du Miroir Construction des tabliers précontraints (Novembre 1943)</vt:lpstr>
      <vt:lpstr>Passerelle à Anderlecht Rue de Gosselies Destruction de la passerelle en béton armé en Mai 1940</vt:lpstr>
      <vt:lpstr>D’un projet de reconstruction en béton armé à un projet pionnier en béton précontraint en 1943</vt:lpstr>
      <vt:lpstr>Sources avant 2013</vt:lpstr>
      <vt:lpstr>Les archives « Blaton-Aubert » aux AAM (Septembre 2013)</vt:lpstr>
      <vt:lpstr>Contenu du dossier dans les archives « Blaton »</vt:lpstr>
      <vt:lpstr>Le projet de recherches</vt:lpstr>
      <vt:lpstr>Passerelle à Anderlecht  Désordres apparents (1)</vt:lpstr>
      <vt:lpstr>Passerelle à Anderlecht  Désordres apparents (2)</vt:lpstr>
      <vt:lpstr>Passerelle à Anderlecht  Déménagement dans la nuit du 1 au 2 Juin 2018</vt:lpstr>
      <vt:lpstr>Passerelle à Anderlecht  Arrivée au Biestebroeck le 2 Juin 2018</vt:lpstr>
      <vt:lpstr>Passerelle à Anderlecht  Nettoyage (Juin 2018)</vt:lpstr>
      <vt:lpstr>Passerelle à Anderlecht  Pesage</vt:lpstr>
      <vt:lpstr>Fissure dans chaque poutre à mi-portée sous poids propre w = 0,8 à 1 mm</vt:lpstr>
      <vt:lpstr>Passerelle à Anderlecht  Avant essai: gaine arrachée, mais fils non apparents</vt:lpstr>
      <vt:lpstr>Passerelle à Anderlecht  Relevé des dimensions</vt:lpstr>
      <vt:lpstr>Problèmes potentiels</vt:lpstr>
      <vt:lpstr>Mesures réalisées :  (1) pesage des « bigs bags » destinés au chargement</vt:lpstr>
      <vt:lpstr>Mesures réalisées :  (2) déformations ex</vt:lpstr>
      <vt:lpstr>Mesures réalisées :  (3) relevé et ouverture des fissures</vt:lpstr>
      <vt:lpstr>Mesures réalisées :  (4) flèches</vt:lpstr>
      <vt:lpstr>Présentation PowerPoint</vt:lpstr>
      <vt:lpstr>Présentation PowerPoint</vt:lpstr>
      <vt:lpstr>Présentation PowerPoint</vt:lpstr>
      <vt:lpstr>Passerelle à Anderlecht  Caractérisation du béton</vt:lpstr>
      <vt:lpstr>Passerelle à Anderlecht  Caractérisation du béton : carbonatation</vt:lpstr>
      <vt:lpstr>Présentation PowerPoint</vt:lpstr>
      <vt:lpstr>Présentation PowerPoint</vt:lpstr>
      <vt:lpstr>Enseignements</vt:lpstr>
      <vt:lpstr>Remerciements</vt:lpstr>
    </vt:vector>
  </TitlesOfParts>
  <Company>Universite Libre de Bruxelles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ogermain</dc:creator>
  <cp:lastModifiedBy>Espion</cp:lastModifiedBy>
  <cp:revision>246</cp:revision>
  <cp:lastPrinted>2017-09-18T08:27:56Z</cp:lastPrinted>
  <dcterms:created xsi:type="dcterms:W3CDTF">2005-11-22T06:44:35Z</dcterms:created>
  <dcterms:modified xsi:type="dcterms:W3CDTF">2019-03-10T18:39:22Z</dcterms:modified>
</cp:coreProperties>
</file>